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42"/>
  </p:notesMasterIdLst>
  <p:sldIdLst>
    <p:sldId id="384" r:id="rId2"/>
    <p:sldId id="457" r:id="rId3"/>
    <p:sldId id="385" r:id="rId4"/>
    <p:sldId id="386" r:id="rId5"/>
    <p:sldId id="387" r:id="rId6"/>
    <p:sldId id="388" r:id="rId7"/>
    <p:sldId id="389" r:id="rId8"/>
    <p:sldId id="456" r:id="rId9"/>
    <p:sldId id="399" r:id="rId10"/>
    <p:sldId id="418" r:id="rId11"/>
    <p:sldId id="390" r:id="rId12"/>
    <p:sldId id="421" r:id="rId13"/>
    <p:sldId id="391" r:id="rId14"/>
    <p:sldId id="392" r:id="rId15"/>
    <p:sldId id="393" r:id="rId16"/>
    <p:sldId id="401" r:id="rId17"/>
    <p:sldId id="402" r:id="rId18"/>
    <p:sldId id="394" r:id="rId19"/>
    <p:sldId id="395" r:id="rId20"/>
    <p:sldId id="396" r:id="rId21"/>
    <p:sldId id="405" r:id="rId22"/>
    <p:sldId id="406" r:id="rId23"/>
    <p:sldId id="417" r:id="rId24"/>
    <p:sldId id="407" r:id="rId25"/>
    <p:sldId id="397" r:id="rId26"/>
    <p:sldId id="408" r:id="rId27"/>
    <p:sldId id="412" r:id="rId28"/>
    <p:sldId id="413" r:id="rId29"/>
    <p:sldId id="409" r:id="rId30"/>
    <p:sldId id="416" r:id="rId31"/>
    <p:sldId id="443" r:id="rId32"/>
    <p:sldId id="444" r:id="rId33"/>
    <p:sldId id="426" r:id="rId34"/>
    <p:sldId id="446" r:id="rId35"/>
    <p:sldId id="434" r:id="rId36"/>
    <p:sldId id="445" r:id="rId37"/>
    <p:sldId id="469" r:id="rId38"/>
    <p:sldId id="411" r:id="rId39"/>
    <p:sldId id="414" r:id="rId40"/>
    <p:sldId id="383" r:id="rId41"/>
  </p:sldIdLst>
  <p:sldSz cx="12192000" cy="6858000"/>
  <p:notesSz cx="7315200" cy="9601200"/>
  <p:defaultTextStyle>
    <a:defPPr>
      <a:defRPr lang="en-US"/>
    </a:defPPr>
    <a:lvl1pPr algn="ctr" rtl="0" fontAlgn="base">
      <a:lnSpc>
        <a:spcPct val="90000"/>
      </a:lnSpc>
      <a:spcBef>
        <a:spcPct val="50000"/>
      </a:spcBef>
      <a:spcAft>
        <a:spcPct val="0"/>
      </a:spcAft>
      <a:defRPr kern="1200">
        <a:solidFill>
          <a:schemeClr val="tx1"/>
        </a:solidFill>
        <a:latin typeface="Arial" charset="0"/>
        <a:ea typeface="+mn-ea"/>
        <a:cs typeface="+mn-cs"/>
      </a:defRPr>
    </a:lvl1pPr>
    <a:lvl2pPr marL="457181" algn="ctr" rtl="0" fontAlgn="base">
      <a:lnSpc>
        <a:spcPct val="90000"/>
      </a:lnSpc>
      <a:spcBef>
        <a:spcPct val="50000"/>
      </a:spcBef>
      <a:spcAft>
        <a:spcPct val="0"/>
      </a:spcAft>
      <a:defRPr kern="1200">
        <a:solidFill>
          <a:schemeClr val="tx1"/>
        </a:solidFill>
        <a:latin typeface="Arial" charset="0"/>
        <a:ea typeface="+mn-ea"/>
        <a:cs typeface="+mn-cs"/>
      </a:defRPr>
    </a:lvl2pPr>
    <a:lvl3pPr marL="914362" algn="ctr" rtl="0" fontAlgn="base">
      <a:lnSpc>
        <a:spcPct val="90000"/>
      </a:lnSpc>
      <a:spcBef>
        <a:spcPct val="50000"/>
      </a:spcBef>
      <a:spcAft>
        <a:spcPct val="0"/>
      </a:spcAft>
      <a:defRPr kern="1200">
        <a:solidFill>
          <a:schemeClr val="tx1"/>
        </a:solidFill>
        <a:latin typeface="Arial" charset="0"/>
        <a:ea typeface="+mn-ea"/>
        <a:cs typeface="+mn-cs"/>
      </a:defRPr>
    </a:lvl3pPr>
    <a:lvl4pPr marL="1371543" algn="ctr" rtl="0" fontAlgn="base">
      <a:lnSpc>
        <a:spcPct val="90000"/>
      </a:lnSpc>
      <a:spcBef>
        <a:spcPct val="50000"/>
      </a:spcBef>
      <a:spcAft>
        <a:spcPct val="0"/>
      </a:spcAft>
      <a:defRPr kern="1200">
        <a:solidFill>
          <a:schemeClr val="tx1"/>
        </a:solidFill>
        <a:latin typeface="Arial" charset="0"/>
        <a:ea typeface="+mn-ea"/>
        <a:cs typeface="+mn-cs"/>
      </a:defRPr>
    </a:lvl4pPr>
    <a:lvl5pPr marL="1828724" algn="ctr" rtl="0" fontAlgn="base">
      <a:lnSpc>
        <a:spcPct val="90000"/>
      </a:lnSpc>
      <a:spcBef>
        <a:spcPct val="50000"/>
      </a:spcBef>
      <a:spcAft>
        <a:spcPct val="0"/>
      </a:spcAft>
      <a:defRPr kern="1200">
        <a:solidFill>
          <a:schemeClr val="tx1"/>
        </a:solidFill>
        <a:latin typeface="Arial" charset="0"/>
        <a:ea typeface="+mn-ea"/>
        <a:cs typeface="+mn-cs"/>
      </a:defRPr>
    </a:lvl5pPr>
    <a:lvl6pPr marL="2285905" algn="l" defTabSz="914362" rtl="0" eaLnBrk="1" latinLnBrk="0" hangingPunct="1">
      <a:defRPr kern="1200">
        <a:solidFill>
          <a:schemeClr val="tx1"/>
        </a:solidFill>
        <a:latin typeface="Arial" charset="0"/>
        <a:ea typeface="+mn-ea"/>
        <a:cs typeface="+mn-cs"/>
      </a:defRPr>
    </a:lvl6pPr>
    <a:lvl7pPr marL="2743086" algn="l" defTabSz="914362" rtl="0" eaLnBrk="1" latinLnBrk="0" hangingPunct="1">
      <a:defRPr kern="1200">
        <a:solidFill>
          <a:schemeClr val="tx1"/>
        </a:solidFill>
        <a:latin typeface="Arial" charset="0"/>
        <a:ea typeface="+mn-ea"/>
        <a:cs typeface="+mn-cs"/>
      </a:defRPr>
    </a:lvl7pPr>
    <a:lvl8pPr marL="3200266" algn="l" defTabSz="914362" rtl="0" eaLnBrk="1" latinLnBrk="0" hangingPunct="1">
      <a:defRPr kern="1200">
        <a:solidFill>
          <a:schemeClr val="tx1"/>
        </a:solidFill>
        <a:latin typeface="Arial" charset="0"/>
        <a:ea typeface="+mn-ea"/>
        <a:cs typeface="+mn-cs"/>
      </a:defRPr>
    </a:lvl8pPr>
    <a:lvl9pPr marL="3657448" algn="l" defTabSz="914362"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024">
          <p15:clr>
            <a:srgbClr val="A4A3A4"/>
          </p15:clr>
        </p15:guide>
        <p15:guide id="3" pos="475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62"/>
    <p:restoredTop sz="96327"/>
  </p:normalViewPr>
  <p:slideViewPr>
    <p:cSldViewPr snapToGrid="0" snapToObjects="1">
      <p:cViewPr varScale="1">
        <p:scale>
          <a:sx n="123" d="100"/>
          <a:sy n="123" d="100"/>
        </p:scale>
        <p:origin x="448" y="192"/>
      </p:cViewPr>
      <p:guideLst>
        <p:guide orient="horz" pos="2160"/>
        <p:guide pos="3024"/>
        <p:guide pos="4752"/>
      </p:guideLst>
    </p:cSldViewPr>
  </p:slideViewPr>
  <p:notesTextViewPr>
    <p:cViewPr>
      <p:scale>
        <a:sx n="1" d="1"/>
        <a:sy n="1" d="1"/>
      </p:scale>
      <p:origin x="0" y="0"/>
    </p:cViewPr>
  </p:notesTextViewPr>
  <p:notesViewPr>
    <p:cSldViewPr snapToGrid="0" snapToObjects="1">
      <p:cViewPr varScale="1">
        <p:scale>
          <a:sx n="92" d="100"/>
          <a:sy n="92" d="100"/>
        </p:scale>
        <p:origin x="36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530" cy="481875"/>
          </a:xfrm>
          <a:prstGeom prst="rect">
            <a:avLst/>
          </a:prstGeom>
        </p:spPr>
        <p:txBody>
          <a:bodyPr vert="horz" lIns="95418" tIns="47709" rIns="95418" bIns="47709" rtlCol="0"/>
          <a:lstStyle>
            <a:lvl1pPr algn="l">
              <a:defRPr sz="1300"/>
            </a:lvl1pPr>
          </a:lstStyle>
          <a:p>
            <a:endParaRPr lang="en-NL"/>
          </a:p>
        </p:txBody>
      </p:sp>
      <p:sp>
        <p:nvSpPr>
          <p:cNvPr id="3" name="Date Placeholder 2"/>
          <p:cNvSpPr>
            <a:spLocks noGrp="1"/>
          </p:cNvSpPr>
          <p:nvPr>
            <p:ph type="dt" idx="1"/>
          </p:nvPr>
        </p:nvSpPr>
        <p:spPr>
          <a:xfrm>
            <a:off x="4143004" y="0"/>
            <a:ext cx="3170530" cy="481875"/>
          </a:xfrm>
          <a:prstGeom prst="rect">
            <a:avLst/>
          </a:prstGeom>
        </p:spPr>
        <p:txBody>
          <a:bodyPr vert="horz" lIns="95418" tIns="47709" rIns="95418" bIns="47709" rtlCol="0"/>
          <a:lstStyle>
            <a:lvl1pPr algn="r">
              <a:defRPr sz="1300"/>
            </a:lvl1pPr>
          </a:lstStyle>
          <a:p>
            <a:fld id="{B027940D-E244-5D4E-9532-FB82E5B6EA7A}" type="datetimeFigureOut">
              <a:rPr lang="en-NL" smtClean="0"/>
              <a:t>1/24/23</a:t>
            </a:fld>
            <a:endParaRPr lang="en-NL"/>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5418" tIns="47709" rIns="95418" bIns="47709" rtlCol="0" anchor="ctr"/>
          <a:lstStyle/>
          <a:p>
            <a:endParaRPr lang="en-NL"/>
          </a:p>
        </p:txBody>
      </p:sp>
      <p:sp>
        <p:nvSpPr>
          <p:cNvPr id="5" name="Notes Placeholder 4"/>
          <p:cNvSpPr>
            <a:spLocks noGrp="1"/>
          </p:cNvSpPr>
          <p:nvPr>
            <p:ph type="body" sz="quarter" idx="3"/>
          </p:nvPr>
        </p:nvSpPr>
        <p:spPr>
          <a:xfrm>
            <a:off x="731021" y="4620723"/>
            <a:ext cx="5853158" cy="3780741"/>
          </a:xfrm>
          <a:prstGeom prst="rect">
            <a:avLst/>
          </a:prstGeom>
        </p:spPr>
        <p:txBody>
          <a:bodyPr vert="horz" lIns="95418" tIns="47709" rIns="95418" bIns="47709"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9119325"/>
            <a:ext cx="3170530" cy="481875"/>
          </a:xfrm>
          <a:prstGeom prst="rect">
            <a:avLst/>
          </a:prstGeom>
        </p:spPr>
        <p:txBody>
          <a:bodyPr vert="horz" lIns="95418" tIns="47709" rIns="95418" bIns="47709" rtlCol="0" anchor="b"/>
          <a:lstStyle>
            <a:lvl1pPr algn="l">
              <a:defRPr sz="1300"/>
            </a:lvl1pPr>
          </a:lstStyle>
          <a:p>
            <a:endParaRPr lang="en-NL"/>
          </a:p>
        </p:txBody>
      </p:sp>
      <p:sp>
        <p:nvSpPr>
          <p:cNvPr id="7" name="Slide Number Placeholder 6"/>
          <p:cNvSpPr>
            <a:spLocks noGrp="1"/>
          </p:cNvSpPr>
          <p:nvPr>
            <p:ph type="sldNum" sz="quarter" idx="5"/>
          </p:nvPr>
        </p:nvSpPr>
        <p:spPr>
          <a:xfrm>
            <a:off x="4143004" y="9119325"/>
            <a:ext cx="3170530" cy="481875"/>
          </a:xfrm>
          <a:prstGeom prst="rect">
            <a:avLst/>
          </a:prstGeom>
        </p:spPr>
        <p:txBody>
          <a:bodyPr vert="horz" lIns="95418" tIns="47709" rIns="95418" bIns="47709" rtlCol="0" anchor="b"/>
          <a:lstStyle>
            <a:lvl1pPr algn="r">
              <a:defRPr sz="1300"/>
            </a:lvl1pPr>
          </a:lstStyle>
          <a:p>
            <a:fld id="{15E156BE-A99C-2F47-BD85-4344CC4811CD}" type="slidenum">
              <a:rPr lang="en-NL" smtClean="0"/>
              <a:t>‹#›</a:t>
            </a:fld>
            <a:endParaRPr lang="en-NL"/>
          </a:p>
        </p:txBody>
      </p:sp>
    </p:spTree>
    <p:extLst>
      <p:ext uri="{BB962C8B-B14F-4D97-AF65-F5344CB8AC3E}">
        <p14:creationId xmlns:p14="http://schemas.microsoft.com/office/powerpoint/2010/main" val="108932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github.com/SteveSandersonMS/dotnet-wasi-sdk"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1</a:t>
            </a:fld>
            <a:endParaRPr lang="en-NL"/>
          </a:p>
        </p:txBody>
      </p:sp>
    </p:spTree>
    <p:extLst>
      <p:ext uri="{BB962C8B-B14F-4D97-AF65-F5344CB8AC3E}">
        <p14:creationId xmlns:p14="http://schemas.microsoft.com/office/powerpoint/2010/main" val="897727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10</a:t>
            </a:fld>
            <a:endParaRPr lang="en-NL"/>
          </a:p>
        </p:txBody>
      </p:sp>
    </p:spTree>
    <p:extLst>
      <p:ext uri="{BB962C8B-B14F-4D97-AF65-F5344CB8AC3E}">
        <p14:creationId xmlns:p14="http://schemas.microsoft.com/office/powerpoint/2010/main" val="406708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11</a:t>
            </a:fld>
            <a:endParaRPr lang="en-NL"/>
          </a:p>
        </p:txBody>
      </p:sp>
    </p:spTree>
    <p:extLst>
      <p:ext uri="{BB962C8B-B14F-4D97-AF65-F5344CB8AC3E}">
        <p14:creationId xmlns:p14="http://schemas.microsoft.com/office/powerpoint/2010/main" val="3132719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12</a:t>
            </a:fld>
            <a:endParaRPr lang="en-NL"/>
          </a:p>
        </p:txBody>
      </p:sp>
    </p:spTree>
    <p:extLst>
      <p:ext uri="{BB962C8B-B14F-4D97-AF65-F5344CB8AC3E}">
        <p14:creationId xmlns:p14="http://schemas.microsoft.com/office/powerpoint/2010/main" val="105374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chromium.googlesource.com</a:t>
            </a:r>
            <a:r>
              <a:rPr lang="en-GB" dirty="0"/>
              <a:t>/chromium/</a:t>
            </a:r>
            <a:r>
              <a:rPr lang="en-GB" dirty="0" err="1"/>
              <a:t>src</a:t>
            </a:r>
            <a:r>
              <a:rPr lang="en-GB" dirty="0"/>
              <a:t>/+/refs/heads/main/docs/design/</a:t>
            </a:r>
            <a:r>
              <a:rPr lang="en-GB" dirty="0" err="1"/>
              <a:t>sandbox.md</a:t>
            </a:r>
            <a:endParaRPr lang="en-GB" dirty="0"/>
          </a:p>
          <a:p>
            <a:r>
              <a:rPr lang="en-GB" dirty="0"/>
              <a:t>https://</a:t>
            </a:r>
            <a:r>
              <a:rPr lang="en-GB" dirty="0" err="1"/>
              <a:t>hacks.mozilla.org</a:t>
            </a:r>
            <a:r>
              <a:rPr lang="en-GB" dirty="0"/>
              <a:t>/2021/05/introducing-</a:t>
            </a:r>
            <a:r>
              <a:rPr lang="en-GB" dirty="0" err="1"/>
              <a:t>firefox</a:t>
            </a:r>
            <a:r>
              <a:rPr lang="en-GB" dirty="0"/>
              <a:t>-new-site-isolation-security-architecture/</a:t>
            </a:r>
          </a:p>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13</a:t>
            </a:fld>
            <a:endParaRPr lang="en-NL"/>
          </a:p>
        </p:txBody>
      </p:sp>
    </p:spTree>
    <p:extLst>
      <p:ext uri="{BB962C8B-B14F-4D97-AF65-F5344CB8AC3E}">
        <p14:creationId xmlns:p14="http://schemas.microsoft.com/office/powerpoint/2010/main" val="2408409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hacks.mozilla.org</a:t>
            </a:r>
            <a:r>
              <a:rPr lang="en-GB" dirty="0"/>
              <a:t>/2019/11/announcing-the-bytecode-alliance/</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14</a:t>
            </a:fld>
            <a:endParaRPr lang="en-NL"/>
          </a:p>
        </p:txBody>
      </p:sp>
    </p:spTree>
    <p:extLst>
      <p:ext uri="{BB962C8B-B14F-4D97-AF65-F5344CB8AC3E}">
        <p14:creationId xmlns:p14="http://schemas.microsoft.com/office/powerpoint/2010/main" val="3879801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Figure 18-1; Writing Secure Code 2nd Edition</a:t>
            </a:r>
          </a:p>
        </p:txBody>
      </p:sp>
      <p:sp>
        <p:nvSpPr>
          <p:cNvPr id="4" name="Slide Number Placeholder 3"/>
          <p:cNvSpPr>
            <a:spLocks noGrp="1"/>
          </p:cNvSpPr>
          <p:nvPr>
            <p:ph type="sldNum" sz="quarter" idx="5"/>
          </p:nvPr>
        </p:nvSpPr>
        <p:spPr/>
        <p:txBody>
          <a:bodyPr/>
          <a:lstStyle/>
          <a:p>
            <a:fld id="{15E156BE-A99C-2F47-BD85-4344CC4811CD}" type="slidenum">
              <a:rPr lang="en-NL" smtClean="0"/>
              <a:t>15</a:t>
            </a:fld>
            <a:endParaRPr lang="en-NL"/>
          </a:p>
        </p:txBody>
      </p:sp>
    </p:spTree>
    <p:extLst>
      <p:ext uri="{BB962C8B-B14F-4D97-AF65-F5344CB8AC3E}">
        <p14:creationId xmlns:p14="http://schemas.microsoft.com/office/powerpoint/2010/main" val="3886918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Figure 18-2; Writing Secure Code 2nd Edition</a:t>
            </a:r>
          </a:p>
        </p:txBody>
      </p:sp>
      <p:sp>
        <p:nvSpPr>
          <p:cNvPr id="4" name="Slide Number Placeholder 3"/>
          <p:cNvSpPr>
            <a:spLocks noGrp="1"/>
          </p:cNvSpPr>
          <p:nvPr>
            <p:ph type="sldNum" sz="quarter" idx="5"/>
          </p:nvPr>
        </p:nvSpPr>
        <p:spPr/>
        <p:txBody>
          <a:bodyPr/>
          <a:lstStyle/>
          <a:p>
            <a:fld id="{15E156BE-A99C-2F47-BD85-4344CC4811CD}" type="slidenum">
              <a:rPr lang="en-NL" smtClean="0"/>
              <a:t>16</a:t>
            </a:fld>
            <a:endParaRPr lang="en-NL"/>
          </a:p>
        </p:txBody>
      </p:sp>
    </p:spTree>
    <p:extLst>
      <p:ext uri="{BB962C8B-B14F-4D97-AF65-F5344CB8AC3E}">
        <p14:creationId xmlns:p14="http://schemas.microsoft.com/office/powerpoint/2010/main" val="39191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Figure 18-2; Writing Secure Code 2nd Edition</a:t>
            </a:r>
          </a:p>
        </p:txBody>
      </p:sp>
      <p:sp>
        <p:nvSpPr>
          <p:cNvPr id="4" name="Slide Number Placeholder 3"/>
          <p:cNvSpPr>
            <a:spLocks noGrp="1"/>
          </p:cNvSpPr>
          <p:nvPr>
            <p:ph type="sldNum" sz="quarter" idx="5"/>
          </p:nvPr>
        </p:nvSpPr>
        <p:spPr/>
        <p:txBody>
          <a:bodyPr/>
          <a:lstStyle/>
          <a:p>
            <a:fld id="{15E156BE-A99C-2F47-BD85-4344CC4811CD}" type="slidenum">
              <a:rPr lang="en-NL" smtClean="0"/>
              <a:t>17</a:t>
            </a:fld>
            <a:endParaRPr lang="en-NL"/>
          </a:p>
        </p:txBody>
      </p:sp>
    </p:spTree>
    <p:extLst>
      <p:ext uri="{BB962C8B-B14F-4D97-AF65-F5344CB8AC3E}">
        <p14:creationId xmlns:p14="http://schemas.microsoft.com/office/powerpoint/2010/main" val="2977869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docs.microsoft.com</a:t>
            </a:r>
            <a:r>
              <a:rPr lang="en-GB" dirty="0"/>
              <a:t>/</a:t>
            </a:r>
            <a:r>
              <a:rPr lang="en-GB" dirty="0" err="1"/>
              <a:t>en</a:t>
            </a:r>
            <a:r>
              <a:rPr lang="en-GB" dirty="0"/>
              <a:t>-us/previous-versions/dotnet/framework/code-access-security/code-access-security-basics</a:t>
            </a:r>
          </a:p>
          <a:p>
            <a:r>
              <a:rPr lang="en-GB" dirty="0"/>
              <a:t>https://</a:t>
            </a:r>
            <a:r>
              <a:rPr lang="en-GB" dirty="0" err="1"/>
              <a:t>docs.microsoft.com</a:t>
            </a:r>
            <a:r>
              <a:rPr lang="en-GB" dirty="0"/>
              <a:t>/</a:t>
            </a:r>
            <a:r>
              <a:rPr lang="en-GB" dirty="0" err="1"/>
              <a:t>en</a:t>
            </a:r>
            <a:r>
              <a:rPr lang="en-GB" dirty="0"/>
              <a:t>-us/previous-versions/dotnet/framework/code-access-security/code-access-security-policy-compatibility-and-migration</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18</a:t>
            </a:fld>
            <a:endParaRPr lang="en-NL"/>
          </a:p>
        </p:txBody>
      </p:sp>
    </p:spTree>
    <p:extLst>
      <p:ext uri="{BB962C8B-B14F-4D97-AF65-F5344CB8AC3E}">
        <p14:creationId xmlns:p14="http://schemas.microsoft.com/office/powerpoint/2010/main" val="2398329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Image: </a:t>
            </a:r>
            <a:r>
              <a:rPr lang="en-GB" dirty="0"/>
              <a:t> C# logo https://</a:t>
            </a:r>
            <a:r>
              <a:rPr lang="en-GB" dirty="0" err="1"/>
              <a:t>docs.microsoft.com</a:t>
            </a:r>
            <a:r>
              <a:rPr lang="en-GB" dirty="0"/>
              <a:t>/</a:t>
            </a:r>
            <a:r>
              <a:rPr lang="en-GB" dirty="0" err="1"/>
              <a:t>en</a:t>
            </a:r>
            <a:r>
              <a:rPr lang="en-GB" dirty="0"/>
              <a:t>-us/dotnet/</a:t>
            </a:r>
            <a:r>
              <a:rPr lang="en-GB" dirty="0" err="1"/>
              <a:t>csharp</a:t>
            </a:r>
            <a:r>
              <a:rPr lang="en-GB" dirty="0"/>
              <a: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19</a:t>
            </a:fld>
            <a:endParaRPr lang="en-NL"/>
          </a:p>
        </p:txBody>
      </p:sp>
    </p:spTree>
    <p:extLst>
      <p:ext uri="{BB962C8B-B14F-4D97-AF65-F5344CB8AC3E}">
        <p14:creationId xmlns:p14="http://schemas.microsoft.com/office/powerpoint/2010/main" val="374687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2</a:t>
            </a:fld>
            <a:endParaRPr lang="en-US"/>
          </a:p>
        </p:txBody>
      </p:sp>
    </p:spTree>
    <p:extLst>
      <p:ext uri="{BB962C8B-B14F-4D97-AF65-F5344CB8AC3E}">
        <p14:creationId xmlns:p14="http://schemas.microsoft.com/office/powerpoint/2010/main" val="1697326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20</a:t>
            </a:fld>
            <a:endParaRPr lang="en-NL"/>
          </a:p>
        </p:txBody>
      </p:sp>
    </p:spTree>
    <p:extLst>
      <p:ext uri="{BB962C8B-B14F-4D97-AF65-F5344CB8AC3E}">
        <p14:creationId xmlns:p14="http://schemas.microsoft.com/office/powerpoint/2010/main" val="3026265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docs.microsoft.com</a:t>
            </a:r>
            <a:r>
              <a:rPr lang="en-GB" dirty="0"/>
              <a:t>/</a:t>
            </a:r>
            <a:r>
              <a:rPr lang="en-GB" dirty="0" err="1"/>
              <a:t>en</a:t>
            </a:r>
            <a:r>
              <a:rPr lang="en-GB" dirty="0"/>
              <a:t>-us/dotnet/</a:t>
            </a:r>
            <a:r>
              <a:rPr lang="en-GB" dirty="0" err="1"/>
              <a:t>api</a:t>
            </a:r>
            <a:r>
              <a:rPr lang="en-GB" dirty="0"/>
              <a:t>/</a:t>
            </a:r>
            <a:r>
              <a:rPr lang="en-GB" dirty="0" err="1"/>
              <a:t>system.runtime.loader.assemblyloadcontext?view</a:t>
            </a:r>
            <a:r>
              <a:rPr lang="en-GB" dirty="0"/>
              <a:t>=net-5.0</a:t>
            </a:r>
          </a:p>
          <a:p>
            <a:r>
              <a:rPr lang="en-GB" dirty="0"/>
              <a:t>https://</a:t>
            </a:r>
            <a:r>
              <a:rPr lang="en-GB" dirty="0" err="1"/>
              <a:t>docs.microsoft.com</a:t>
            </a:r>
            <a:r>
              <a:rPr lang="en-GB" dirty="0"/>
              <a:t>/</a:t>
            </a:r>
            <a:r>
              <a:rPr lang="en-GB" dirty="0" err="1"/>
              <a:t>en</a:t>
            </a:r>
            <a:r>
              <a:rPr lang="en-GB" dirty="0"/>
              <a:t>-us/dotnet/core/dependency-loading/understanding-</a:t>
            </a:r>
            <a:r>
              <a:rPr lang="en-GB" dirty="0" err="1"/>
              <a:t>assemblyloadcontext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21</a:t>
            </a:fld>
            <a:endParaRPr lang="en-NL"/>
          </a:p>
        </p:txBody>
      </p:sp>
    </p:spTree>
    <p:extLst>
      <p:ext uri="{BB962C8B-B14F-4D97-AF65-F5344CB8AC3E}">
        <p14:creationId xmlns:p14="http://schemas.microsoft.com/office/powerpoint/2010/main" val="1327465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docs.microsoft.com</a:t>
            </a:r>
            <a:r>
              <a:rPr lang="en-GB" dirty="0"/>
              <a:t>/</a:t>
            </a:r>
            <a:r>
              <a:rPr lang="en-GB" dirty="0" err="1"/>
              <a:t>en</a:t>
            </a:r>
            <a:r>
              <a:rPr lang="en-GB" dirty="0"/>
              <a:t>-us/dotnet/</a:t>
            </a:r>
            <a:r>
              <a:rPr lang="en-GB" dirty="0" err="1"/>
              <a:t>api</a:t>
            </a:r>
            <a:r>
              <a:rPr lang="en-GB" dirty="0"/>
              <a:t>/</a:t>
            </a:r>
            <a:r>
              <a:rPr lang="en-GB" dirty="0" err="1"/>
              <a:t>system.runtime.loader.assemblyloadcontext?view</a:t>
            </a:r>
            <a:r>
              <a:rPr lang="en-GB" dirty="0"/>
              <a:t>=net-5.0</a:t>
            </a:r>
          </a:p>
          <a:p>
            <a:r>
              <a:rPr lang="en-GB" dirty="0"/>
              <a:t>https://</a:t>
            </a:r>
            <a:r>
              <a:rPr lang="en-GB" dirty="0" err="1"/>
              <a:t>docs.microsoft.com</a:t>
            </a:r>
            <a:r>
              <a:rPr lang="en-GB" dirty="0"/>
              <a:t>/</a:t>
            </a:r>
            <a:r>
              <a:rPr lang="en-GB" dirty="0" err="1"/>
              <a:t>en</a:t>
            </a:r>
            <a:r>
              <a:rPr lang="en-GB" dirty="0"/>
              <a:t>-us/dotnet/core/dependency-loading/understanding-</a:t>
            </a:r>
            <a:r>
              <a:rPr lang="en-GB" dirty="0" err="1"/>
              <a:t>assemblyloadcontext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22</a:t>
            </a:fld>
            <a:endParaRPr lang="en-NL"/>
          </a:p>
        </p:txBody>
      </p:sp>
    </p:spTree>
    <p:extLst>
      <p:ext uri="{BB962C8B-B14F-4D97-AF65-F5344CB8AC3E}">
        <p14:creationId xmlns:p14="http://schemas.microsoft.com/office/powerpoint/2010/main" val="898918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docs.microsoft.com</a:t>
            </a:r>
            <a:r>
              <a:rPr lang="en-GB" dirty="0"/>
              <a:t>/</a:t>
            </a:r>
            <a:r>
              <a:rPr lang="en-GB" dirty="0" err="1"/>
              <a:t>en</a:t>
            </a:r>
            <a:r>
              <a:rPr lang="en-GB" dirty="0"/>
              <a:t>-us/dotnet/</a:t>
            </a:r>
            <a:r>
              <a:rPr lang="en-GB" dirty="0" err="1"/>
              <a:t>api</a:t>
            </a:r>
            <a:r>
              <a:rPr lang="en-GB" dirty="0"/>
              <a:t>/</a:t>
            </a:r>
            <a:r>
              <a:rPr lang="en-GB" dirty="0" err="1"/>
              <a:t>system.runtime.loader.assemblyloadcontext?view</a:t>
            </a:r>
            <a:r>
              <a:rPr lang="en-GB" dirty="0"/>
              <a:t>=net-5.0</a:t>
            </a:r>
          </a:p>
          <a:p>
            <a:r>
              <a:rPr lang="en-GB" dirty="0"/>
              <a:t>https://</a:t>
            </a:r>
            <a:r>
              <a:rPr lang="en-GB" dirty="0" err="1"/>
              <a:t>docs.microsoft.com</a:t>
            </a:r>
            <a:r>
              <a:rPr lang="en-GB" dirty="0"/>
              <a:t>/</a:t>
            </a:r>
            <a:r>
              <a:rPr lang="en-GB" dirty="0" err="1"/>
              <a:t>en</a:t>
            </a:r>
            <a:r>
              <a:rPr lang="en-GB" dirty="0"/>
              <a:t>-us/dotnet/core/dependency-loading/understanding-</a:t>
            </a:r>
            <a:r>
              <a:rPr lang="en-GB" dirty="0" err="1"/>
              <a:t>assemblyloadcontext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23</a:t>
            </a:fld>
            <a:endParaRPr lang="en-NL"/>
          </a:p>
        </p:txBody>
      </p:sp>
    </p:spTree>
    <p:extLst>
      <p:ext uri="{BB962C8B-B14F-4D97-AF65-F5344CB8AC3E}">
        <p14:creationId xmlns:p14="http://schemas.microsoft.com/office/powerpoint/2010/main" val="3543876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Image: </a:t>
            </a:r>
            <a:r>
              <a:rPr lang="en-GB" dirty="0"/>
              <a:t> C# logo https://</a:t>
            </a:r>
            <a:r>
              <a:rPr lang="en-GB" dirty="0" err="1"/>
              <a:t>docs.microsoft.com</a:t>
            </a:r>
            <a:r>
              <a:rPr lang="en-GB" dirty="0"/>
              <a:t>/</a:t>
            </a:r>
            <a:r>
              <a:rPr lang="en-GB" dirty="0" err="1"/>
              <a:t>en</a:t>
            </a:r>
            <a:r>
              <a:rPr lang="en-GB" dirty="0"/>
              <a:t>-us/dotnet/</a:t>
            </a:r>
            <a:r>
              <a:rPr lang="en-GB" dirty="0" err="1"/>
              <a:t>csharp</a:t>
            </a:r>
            <a:r>
              <a:rPr lang="en-GB" dirty="0"/>
              <a: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24</a:t>
            </a:fld>
            <a:endParaRPr lang="en-NL"/>
          </a:p>
        </p:txBody>
      </p:sp>
    </p:spTree>
    <p:extLst>
      <p:ext uri="{BB962C8B-B14F-4D97-AF65-F5344CB8AC3E}">
        <p14:creationId xmlns:p14="http://schemas.microsoft.com/office/powerpoint/2010/main" val="205718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25</a:t>
            </a:fld>
            <a:endParaRPr lang="en-NL"/>
          </a:p>
        </p:txBody>
      </p:sp>
    </p:spTree>
    <p:extLst>
      <p:ext uri="{BB962C8B-B14F-4D97-AF65-F5344CB8AC3E}">
        <p14:creationId xmlns:p14="http://schemas.microsoft.com/office/powerpoint/2010/main" val="27283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26</a:t>
            </a:fld>
            <a:endParaRPr lang="en-NL"/>
          </a:p>
        </p:txBody>
      </p:sp>
    </p:spTree>
    <p:extLst>
      <p:ext uri="{BB962C8B-B14F-4D97-AF65-F5344CB8AC3E}">
        <p14:creationId xmlns:p14="http://schemas.microsoft.com/office/powerpoint/2010/main" val="35792827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27</a:t>
            </a:fld>
            <a:endParaRPr lang="en-NL"/>
          </a:p>
        </p:txBody>
      </p:sp>
    </p:spTree>
    <p:extLst>
      <p:ext uri="{BB962C8B-B14F-4D97-AF65-F5344CB8AC3E}">
        <p14:creationId xmlns:p14="http://schemas.microsoft.com/office/powerpoint/2010/main" val="2376262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28</a:t>
            </a:fld>
            <a:endParaRPr lang="en-NL"/>
          </a:p>
        </p:txBody>
      </p:sp>
    </p:spTree>
    <p:extLst>
      <p:ext uri="{BB962C8B-B14F-4D97-AF65-F5344CB8AC3E}">
        <p14:creationId xmlns:p14="http://schemas.microsoft.com/office/powerpoint/2010/main" val="1969517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Image: </a:t>
            </a:r>
            <a:r>
              <a:rPr lang="en-GB" dirty="0"/>
              <a:t> C# logo https://</a:t>
            </a:r>
            <a:r>
              <a:rPr lang="en-GB" dirty="0" err="1"/>
              <a:t>docs.microsoft.com</a:t>
            </a:r>
            <a:r>
              <a:rPr lang="en-GB" dirty="0"/>
              <a:t>/</a:t>
            </a:r>
            <a:r>
              <a:rPr lang="en-GB" dirty="0" err="1"/>
              <a:t>en</a:t>
            </a:r>
            <a:r>
              <a:rPr lang="en-GB" dirty="0"/>
              <a:t>-us/dotnet/</a:t>
            </a:r>
            <a:r>
              <a:rPr lang="en-GB" dirty="0" err="1"/>
              <a:t>csharp</a:t>
            </a:r>
            <a:r>
              <a:rPr lang="en-GB" dirty="0"/>
              <a: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29</a:t>
            </a:fld>
            <a:endParaRPr lang="en-NL"/>
          </a:p>
        </p:txBody>
      </p:sp>
    </p:spTree>
    <p:extLst>
      <p:ext uri="{BB962C8B-B14F-4D97-AF65-F5344CB8AC3E}">
        <p14:creationId xmlns:p14="http://schemas.microsoft.com/office/powerpoint/2010/main" val="2299174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3</a:t>
            </a:fld>
            <a:endParaRPr lang="en-NL"/>
          </a:p>
        </p:txBody>
      </p:sp>
    </p:spTree>
    <p:extLst>
      <p:ext uri="{BB962C8B-B14F-4D97-AF65-F5344CB8AC3E}">
        <p14:creationId xmlns:p14="http://schemas.microsoft.com/office/powerpoint/2010/main" val="2106206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30</a:t>
            </a:fld>
            <a:endParaRPr lang="en-NL"/>
          </a:p>
        </p:txBody>
      </p:sp>
    </p:spTree>
    <p:extLst>
      <p:ext uri="{BB962C8B-B14F-4D97-AF65-F5344CB8AC3E}">
        <p14:creationId xmlns:p14="http://schemas.microsoft.com/office/powerpoint/2010/main" val="1922906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https://</a:t>
            </a:r>
            <a:r>
              <a:rPr lang="en-US" dirty="0" err="1"/>
              <a:t>github.com</a:t>
            </a:r>
            <a:r>
              <a:rPr lang="en-US" dirty="0"/>
              <a:t>/</a:t>
            </a:r>
            <a:r>
              <a:rPr lang="en-US" dirty="0" err="1"/>
              <a:t>itowlson</a:t>
            </a:r>
            <a:r>
              <a:rPr lang="en-US" dirty="0"/>
              <a:t>/wasmday22/blob/main/slides/Wasm%20Interfaces%20and%20.NET.pptx</a:t>
            </a:r>
          </a:p>
        </p:txBody>
      </p:sp>
      <p:sp>
        <p:nvSpPr>
          <p:cNvPr id="4" name="Slide Number Placeholder 3"/>
          <p:cNvSpPr>
            <a:spLocks noGrp="1"/>
          </p:cNvSpPr>
          <p:nvPr>
            <p:ph type="sldNum" sz="quarter" idx="5"/>
          </p:nvPr>
        </p:nvSpPr>
        <p:spPr/>
        <p:txBody>
          <a:bodyPr/>
          <a:lstStyle/>
          <a:p>
            <a:fld id="{15E156BE-A99C-2F47-BD85-4344CC4811CD}" type="slidenum">
              <a:rPr lang="en-NL" smtClean="0"/>
              <a:t>31</a:t>
            </a:fld>
            <a:endParaRPr lang="en-NL"/>
          </a:p>
        </p:txBody>
      </p:sp>
    </p:spTree>
    <p:extLst>
      <p:ext uri="{BB962C8B-B14F-4D97-AF65-F5344CB8AC3E}">
        <p14:creationId xmlns:p14="http://schemas.microsoft.com/office/powerpoint/2010/main" val="344739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https://</a:t>
            </a:r>
            <a:r>
              <a:rPr lang="en-US" dirty="0" err="1"/>
              <a:t>github.com</a:t>
            </a:r>
            <a:r>
              <a:rPr lang="en-US" dirty="0"/>
              <a:t>/</a:t>
            </a:r>
            <a:r>
              <a:rPr lang="en-US" dirty="0" err="1"/>
              <a:t>itowlson</a:t>
            </a:r>
            <a:r>
              <a:rPr lang="en-US" dirty="0"/>
              <a:t>/wasmday22/blob/main/slides/Wasm%20Interfaces%20and%20.NET.pptx</a:t>
            </a:r>
          </a:p>
        </p:txBody>
      </p:sp>
      <p:sp>
        <p:nvSpPr>
          <p:cNvPr id="4" name="Slide Number Placeholder 3"/>
          <p:cNvSpPr>
            <a:spLocks noGrp="1"/>
          </p:cNvSpPr>
          <p:nvPr>
            <p:ph type="sldNum" sz="quarter" idx="5"/>
          </p:nvPr>
        </p:nvSpPr>
        <p:spPr/>
        <p:txBody>
          <a:bodyPr/>
          <a:lstStyle/>
          <a:p>
            <a:fld id="{15E156BE-A99C-2F47-BD85-4344CC4811CD}" type="slidenum">
              <a:rPr lang="en-NL" smtClean="0"/>
              <a:t>32</a:t>
            </a:fld>
            <a:endParaRPr lang="en-NL"/>
          </a:p>
        </p:txBody>
      </p:sp>
    </p:spTree>
    <p:extLst>
      <p:ext uri="{BB962C8B-B14F-4D97-AF65-F5344CB8AC3E}">
        <p14:creationId xmlns:p14="http://schemas.microsoft.com/office/powerpoint/2010/main" val="1037520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E156BE-A99C-2F47-BD85-4344CC4811CD}" type="slidenum">
              <a:rPr lang="en-NL" smtClean="0"/>
              <a:t>33</a:t>
            </a:fld>
            <a:endParaRPr lang="en-NL"/>
          </a:p>
        </p:txBody>
      </p:sp>
    </p:spTree>
    <p:extLst>
      <p:ext uri="{BB962C8B-B14F-4D97-AF65-F5344CB8AC3E}">
        <p14:creationId xmlns:p14="http://schemas.microsoft.com/office/powerpoint/2010/main" val="2465380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https://</a:t>
            </a:r>
            <a:r>
              <a:rPr lang="en-US" dirty="0" err="1"/>
              <a:t>github.com</a:t>
            </a:r>
            <a:r>
              <a:rPr lang="en-US" dirty="0"/>
              <a:t>/</a:t>
            </a:r>
            <a:r>
              <a:rPr lang="en-US" dirty="0" err="1"/>
              <a:t>itowlson</a:t>
            </a:r>
            <a:r>
              <a:rPr lang="en-US" dirty="0"/>
              <a:t>/wasmday22/blob/main/slides/Wasm%20Interfaces%20and%20.NET.pptx</a:t>
            </a:r>
          </a:p>
        </p:txBody>
      </p:sp>
      <p:sp>
        <p:nvSpPr>
          <p:cNvPr id="4" name="Slide Number Placeholder 3"/>
          <p:cNvSpPr>
            <a:spLocks noGrp="1"/>
          </p:cNvSpPr>
          <p:nvPr>
            <p:ph type="sldNum" sz="quarter" idx="5"/>
          </p:nvPr>
        </p:nvSpPr>
        <p:spPr/>
        <p:txBody>
          <a:bodyPr/>
          <a:lstStyle/>
          <a:p>
            <a:fld id="{15E156BE-A99C-2F47-BD85-4344CC4811CD}" type="slidenum">
              <a:rPr lang="en-NL" smtClean="0"/>
              <a:t>34</a:t>
            </a:fld>
            <a:endParaRPr lang="en-NL"/>
          </a:p>
        </p:txBody>
      </p:sp>
    </p:spTree>
    <p:extLst>
      <p:ext uri="{BB962C8B-B14F-4D97-AF65-F5344CB8AC3E}">
        <p14:creationId xmlns:p14="http://schemas.microsoft.com/office/powerpoint/2010/main" val="3656640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E156BE-A99C-2F47-BD85-4344CC4811CD}" type="slidenum">
              <a:rPr lang="en-NL" smtClean="0"/>
              <a:t>35</a:t>
            </a:fld>
            <a:endParaRPr lang="en-NL"/>
          </a:p>
        </p:txBody>
      </p:sp>
    </p:spTree>
    <p:extLst>
      <p:ext uri="{BB962C8B-B14F-4D97-AF65-F5344CB8AC3E}">
        <p14:creationId xmlns:p14="http://schemas.microsoft.com/office/powerpoint/2010/main" val="41613242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D203F"/>
                </a:solidFill>
                <a:ea typeface="+mn-lt"/>
                <a:cs typeface="+mn-lt"/>
                <a:hlinkClick r:id="rId3"/>
              </a:rPr>
              <a:t>https://github.com/SteveSandersonMS/dotnet-wasi-sdk</a:t>
            </a:r>
            <a:endParaRPr lang="en-US" sz="1200" dirty="0">
              <a:solidFill>
                <a:srgbClr val="0D203F"/>
              </a:solidFill>
              <a:ea typeface="+mn-lt"/>
              <a:cs typeface="+mn-lt"/>
            </a:endParaRPr>
          </a:p>
          <a:p>
            <a:endParaRPr lang="en-US" dirty="0"/>
          </a:p>
        </p:txBody>
      </p:sp>
      <p:sp>
        <p:nvSpPr>
          <p:cNvPr id="4" name="Slide Number Placeholder 3"/>
          <p:cNvSpPr>
            <a:spLocks noGrp="1"/>
          </p:cNvSpPr>
          <p:nvPr>
            <p:ph type="sldNum" sz="quarter" idx="5"/>
          </p:nvPr>
        </p:nvSpPr>
        <p:spPr/>
        <p:txBody>
          <a:bodyPr/>
          <a:lstStyle/>
          <a:p>
            <a:fld id="{15E156BE-A99C-2F47-BD85-4344CC4811CD}" type="slidenum">
              <a:rPr lang="en-NL" smtClean="0"/>
              <a:t>36</a:t>
            </a:fld>
            <a:endParaRPr lang="en-NL"/>
          </a:p>
        </p:txBody>
      </p:sp>
    </p:spTree>
    <p:extLst>
      <p:ext uri="{BB962C8B-B14F-4D97-AF65-F5344CB8AC3E}">
        <p14:creationId xmlns:p14="http://schemas.microsoft.com/office/powerpoint/2010/main" val="1588129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D203F"/>
                </a:solidFill>
                <a:ea typeface="+mn-lt"/>
                <a:cs typeface="+mn-lt"/>
                <a:hlinkClick r:id="" action="ppaction://noaction"/>
              </a:rPr>
              <a:t>https://github.com/dotnet/runtime/issues/65895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D203F"/>
                </a:solidFill>
                <a:ea typeface="+mn-lt"/>
                <a:cs typeface="+mn-lt"/>
                <a:hlinkClick r:id="" action="ppaction://noaction"/>
              </a:rPr>
              <a:t>https://github.com/SteveSandersonMS/dotnet-wasi-sdk</a:t>
            </a:r>
            <a:endParaRPr lang="en-US" sz="1200" dirty="0">
              <a:solidFill>
                <a:srgbClr val="0D203F"/>
              </a:solidFill>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D203F"/>
              </a:solidFill>
              <a:ea typeface="+mn-lt"/>
              <a:cs typeface="+mn-lt"/>
            </a:endParaRPr>
          </a:p>
          <a:p>
            <a:endParaRPr lang="en-US" dirty="0"/>
          </a:p>
        </p:txBody>
      </p:sp>
      <p:sp>
        <p:nvSpPr>
          <p:cNvPr id="4" name="Slide Number Placeholder 3"/>
          <p:cNvSpPr>
            <a:spLocks noGrp="1"/>
          </p:cNvSpPr>
          <p:nvPr>
            <p:ph type="sldNum" sz="quarter" idx="5"/>
          </p:nvPr>
        </p:nvSpPr>
        <p:spPr/>
        <p:txBody>
          <a:bodyPr/>
          <a:lstStyle/>
          <a:p>
            <a:fld id="{15E156BE-A99C-2F47-BD85-4344CC4811CD}" type="slidenum">
              <a:rPr lang="en-NL" smtClean="0"/>
              <a:t>37</a:t>
            </a:fld>
            <a:endParaRPr lang="en-NL"/>
          </a:p>
        </p:txBody>
      </p:sp>
    </p:spTree>
    <p:extLst>
      <p:ext uri="{BB962C8B-B14F-4D97-AF65-F5344CB8AC3E}">
        <p14:creationId xmlns:p14="http://schemas.microsoft.com/office/powerpoint/2010/main" val="1707096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38</a:t>
            </a:fld>
            <a:endParaRPr lang="en-NL"/>
          </a:p>
        </p:txBody>
      </p:sp>
    </p:spTree>
    <p:extLst>
      <p:ext uri="{BB962C8B-B14F-4D97-AF65-F5344CB8AC3E}">
        <p14:creationId xmlns:p14="http://schemas.microsoft.com/office/powerpoint/2010/main" val="2734861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39</a:t>
            </a:fld>
            <a:endParaRPr lang="en-NL"/>
          </a:p>
        </p:txBody>
      </p:sp>
    </p:spTree>
    <p:extLst>
      <p:ext uri="{BB962C8B-B14F-4D97-AF65-F5344CB8AC3E}">
        <p14:creationId xmlns:p14="http://schemas.microsoft.com/office/powerpoint/2010/main" val="1665457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4</a:t>
            </a:fld>
            <a:endParaRPr lang="en-NL"/>
          </a:p>
        </p:txBody>
      </p:sp>
    </p:spTree>
    <p:extLst>
      <p:ext uri="{BB962C8B-B14F-4D97-AF65-F5344CB8AC3E}">
        <p14:creationId xmlns:p14="http://schemas.microsoft.com/office/powerpoint/2010/main" val="3702331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40</a:t>
            </a:fld>
            <a:endParaRPr lang="en-NL"/>
          </a:p>
        </p:txBody>
      </p:sp>
    </p:spTree>
    <p:extLst>
      <p:ext uri="{BB962C8B-B14F-4D97-AF65-F5344CB8AC3E}">
        <p14:creationId xmlns:p14="http://schemas.microsoft.com/office/powerpoint/2010/main" val="4017831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info.veracode.com</a:t>
            </a:r>
            <a:r>
              <a:rPr lang="en-GB" dirty="0"/>
              <a:t>/fy22-state-of-software-security-v11-open-source-edition.html</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5</a:t>
            </a:fld>
            <a:endParaRPr lang="en-NL"/>
          </a:p>
        </p:txBody>
      </p:sp>
    </p:spTree>
    <p:extLst>
      <p:ext uri="{BB962C8B-B14F-4D97-AF65-F5344CB8AC3E}">
        <p14:creationId xmlns:p14="http://schemas.microsoft.com/office/powerpoint/2010/main" val="173958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/dotnet/announcements/issues/213</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6</a:t>
            </a:fld>
            <a:endParaRPr lang="en-NL"/>
          </a:p>
        </p:txBody>
      </p:sp>
    </p:spTree>
    <p:extLst>
      <p:ext uri="{BB962C8B-B14F-4D97-AF65-F5344CB8AC3E}">
        <p14:creationId xmlns:p14="http://schemas.microsoft.com/office/powerpoint/2010/main" val="369398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https://us-</a:t>
            </a:r>
            <a:r>
              <a:rPr lang="en-GB" dirty="0" err="1"/>
              <a:t>cert.cisa.gov</a:t>
            </a:r>
            <a:r>
              <a:rPr lang="en-GB" dirty="0"/>
              <a:t>/</a:t>
            </a:r>
            <a:r>
              <a:rPr lang="en-GB" dirty="0" err="1"/>
              <a:t>ncas</a:t>
            </a:r>
            <a:r>
              <a:rPr lang="en-GB" dirty="0"/>
              <a:t>/current-activity/2021/10/22/malware-discovered-popular-</a:t>
            </a:r>
            <a:r>
              <a:rPr lang="en-GB" dirty="0" err="1"/>
              <a:t>npm</a:t>
            </a:r>
            <a:r>
              <a:rPr lang="en-GB" dirty="0"/>
              <a:t>-package-</a:t>
            </a:r>
            <a:r>
              <a:rPr lang="en-GB" dirty="0" err="1"/>
              <a:t>ua</a:t>
            </a:r>
            <a:r>
              <a:rPr lang="en-GB" dirty="0"/>
              <a:t>-parser-</a:t>
            </a:r>
            <a:r>
              <a:rPr lang="en-GB" dirty="0" err="1"/>
              <a:t>js</a:t>
            </a:r>
            <a:endParaRPr lang="en-GB" dirty="0"/>
          </a:p>
          <a:p>
            <a:r>
              <a:rPr lang="en-GB" dirty="0"/>
              <a:t>https://</a:t>
            </a:r>
            <a:r>
              <a:rPr lang="en-GB" dirty="0" err="1"/>
              <a:t>portswigger.net</a:t>
            </a:r>
            <a:r>
              <a:rPr lang="en-GB" dirty="0"/>
              <a:t>/daily-swig/popular-npm-package-ua-parser-js-poisoned-with-cryptomining-password-stealing-malware</a:t>
            </a:r>
          </a:p>
          <a:p>
            <a:endParaRPr lang="en-GB" dirty="0"/>
          </a:p>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7</a:t>
            </a:fld>
            <a:endParaRPr lang="en-NL"/>
          </a:p>
        </p:txBody>
      </p:sp>
    </p:spTree>
    <p:extLst>
      <p:ext uri="{BB962C8B-B14F-4D97-AF65-F5344CB8AC3E}">
        <p14:creationId xmlns:p14="http://schemas.microsoft.com/office/powerpoint/2010/main" val="183917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github.blog</a:t>
            </a:r>
            <a:r>
              <a:rPr lang="en-GB" dirty="0"/>
              <a:t>/2021-11-15-githubs-commitment-to-npm-ecosystem-security/</a:t>
            </a:r>
          </a:p>
          <a:p>
            <a:r>
              <a:rPr lang="en-GB" dirty="0"/>
              <a:t>https://</a:t>
            </a:r>
            <a:r>
              <a:rPr lang="en-GB" dirty="0" err="1"/>
              <a:t>github.blog</a:t>
            </a:r>
            <a:r>
              <a:rPr lang="en-GB" dirty="0"/>
              <a:t>/2021-12-07-enrolling-npm-publishers-enhanced-login-verification-two-factor-authentication-enforcement/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8</a:t>
            </a:fld>
            <a:endParaRPr lang="en-NL"/>
          </a:p>
        </p:txBody>
      </p:sp>
    </p:spTree>
    <p:extLst>
      <p:ext uri="{BB962C8B-B14F-4D97-AF65-F5344CB8AC3E}">
        <p14:creationId xmlns:p14="http://schemas.microsoft.com/office/powerpoint/2010/main" val="3227141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blog.secure.software</a:t>
            </a:r>
            <a:r>
              <a:rPr lang="en-GB" dirty="0"/>
              <a:t>/third-party-code-comes-with-some-baggage</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9</a:t>
            </a:fld>
            <a:endParaRPr lang="en-NL"/>
          </a:p>
        </p:txBody>
      </p:sp>
    </p:spTree>
    <p:extLst>
      <p:ext uri="{BB962C8B-B14F-4D97-AF65-F5344CB8AC3E}">
        <p14:creationId xmlns:p14="http://schemas.microsoft.com/office/powerpoint/2010/main" val="226821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over Slide 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0876FF-2E6A-0F43-BB81-B390FF501304}"/>
              </a:ext>
            </a:extLst>
          </p:cNvPr>
          <p:cNvSpPr/>
          <p:nvPr/>
        </p:nvSpPr>
        <p:spPr bwMode="auto">
          <a:xfrm>
            <a:off x="0" y="0"/>
            <a:ext cx="12198727"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7" name="Group 16">
            <a:extLst>
              <a:ext uri="{FF2B5EF4-FFF2-40B4-BE49-F238E27FC236}">
                <a16:creationId xmlns:a16="http://schemas.microsoft.com/office/drawing/2014/main" id="{46EBC4A6-176D-2E42-8783-6A7E412E37C9}"/>
              </a:ext>
            </a:extLst>
          </p:cNvPr>
          <p:cNvGrpSpPr/>
          <p:nvPr/>
        </p:nvGrpSpPr>
        <p:grpSpPr>
          <a:xfrm>
            <a:off x="5796289" y="635220"/>
            <a:ext cx="6422163" cy="659273"/>
            <a:chOff x="6010984" y="1289301"/>
            <a:chExt cx="6422163" cy="659273"/>
          </a:xfrm>
        </p:grpSpPr>
        <p:sp>
          <p:nvSpPr>
            <p:cNvPr id="23" name="Graphic 3">
              <a:extLst>
                <a:ext uri="{FF2B5EF4-FFF2-40B4-BE49-F238E27FC236}">
                  <a16:creationId xmlns:a16="http://schemas.microsoft.com/office/drawing/2014/main" id="{27FB5A0B-0486-1D44-AD9D-BADAF258CEC0}"/>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4" name="Graphic 3">
              <a:extLst>
                <a:ext uri="{FF2B5EF4-FFF2-40B4-BE49-F238E27FC236}">
                  <a16:creationId xmlns:a16="http://schemas.microsoft.com/office/drawing/2014/main" id="{3C653ECB-442F-B84E-AD8C-C7AA4DF8CBBB}"/>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5" name="Graphic 3">
              <a:extLst>
                <a:ext uri="{FF2B5EF4-FFF2-40B4-BE49-F238E27FC236}">
                  <a16:creationId xmlns:a16="http://schemas.microsoft.com/office/drawing/2014/main" id="{80B1CF98-579F-7845-BB6A-64B1558D6CF2}"/>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6" name="Graphic 3">
              <a:extLst>
                <a:ext uri="{FF2B5EF4-FFF2-40B4-BE49-F238E27FC236}">
                  <a16:creationId xmlns:a16="http://schemas.microsoft.com/office/drawing/2014/main" id="{1DF63C9E-20CB-754C-BB90-F96147F9419B}"/>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7" name="Graphic 3">
              <a:extLst>
                <a:ext uri="{FF2B5EF4-FFF2-40B4-BE49-F238E27FC236}">
                  <a16:creationId xmlns:a16="http://schemas.microsoft.com/office/drawing/2014/main" id="{AF24C933-B221-A944-AF8F-22382FAD6441}"/>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8" name="Graphic 3">
              <a:extLst>
                <a:ext uri="{FF2B5EF4-FFF2-40B4-BE49-F238E27FC236}">
                  <a16:creationId xmlns:a16="http://schemas.microsoft.com/office/drawing/2014/main" id="{8826CAFE-BA17-504C-A3E2-34FABC6CF52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9" name="Graphic 3">
              <a:extLst>
                <a:ext uri="{FF2B5EF4-FFF2-40B4-BE49-F238E27FC236}">
                  <a16:creationId xmlns:a16="http://schemas.microsoft.com/office/drawing/2014/main" id="{42204F24-DF74-854E-88AE-84035F90E219}"/>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30" name="Group 29">
            <a:extLst>
              <a:ext uri="{FF2B5EF4-FFF2-40B4-BE49-F238E27FC236}">
                <a16:creationId xmlns:a16="http://schemas.microsoft.com/office/drawing/2014/main" id="{DF34A4E5-242F-B648-A091-9F2EA62EE3C2}"/>
              </a:ext>
            </a:extLst>
          </p:cNvPr>
          <p:cNvGrpSpPr/>
          <p:nvPr/>
        </p:nvGrpSpPr>
        <p:grpSpPr>
          <a:xfrm>
            <a:off x="6986016" y="1352886"/>
            <a:ext cx="4145280" cy="614838"/>
            <a:chOff x="4488107" y="1762031"/>
            <a:chExt cx="1820226" cy="272415"/>
          </a:xfrm>
        </p:grpSpPr>
        <p:sp>
          <p:nvSpPr>
            <p:cNvPr id="31" name="Freeform: Shape 5">
              <a:extLst>
                <a:ext uri="{FF2B5EF4-FFF2-40B4-BE49-F238E27FC236}">
                  <a16:creationId xmlns:a16="http://schemas.microsoft.com/office/drawing/2014/main" id="{B7A076CF-BF0F-D545-91A2-3BBACE60EBF8}"/>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2" name="Freeform: Shape 6">
              <a:extLst>
                <a:ext uri="{FF2B5EF4-FFF2-40B4-BE49-F238E27FC236}">
                  <a16:creationId xmlns:a16="http://schemas.microsoft.com/office/drawing/2014/main" id="{CF6DC96B-7F0E-7C4F-B616-B49F3291659F}"/>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3" name="Freeform: Shape 7">
              <a:extLst>
                <a:ext uri="{FF2B5EF4-FFF2-40B4-BE49-F238E27FC236}">
                  <a16:creationId xmlns:a16="http://schemas.microsoft.com/office/drawing/2014/main" id="{7F455D7E-EF23-914F-B8A4-D09585666029}"/>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4" name="Freeform: Shape 8">
              <a:extLst>
                <a:ext uri="{FF2B5EF4-FFF2-40B4-BE49-F238E27FC236}">
                  <a16:creationId xmlns:a16="http://schemas.microsoft.com/office/drawing/2014/main" id="{D98FFCAD-0765-C244-A7B8-6130DD5F8FE6}"/>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35" name="Freeform: Shape 9">
              <a:extLst>
                <a:ext uri="{FF2B5EF4-FFF2-40B4-BE49-F238E27FC236}">
                  <a16:creationId xmlns:a16="http://schemas.microsoft.com/office/drawing/2014/main" id="{D3215A22-C79D-4142-9B66-AF6E280BDB36}"/>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72FA7F9F-E063-B04D-97AF-4A0AFC3852C3}"/>
              </a:ext>
            </a:extLst>
          </p:cNvPr>
          <p:cNvGrpSpPr/>
          <p:nvPr/>
        </p:nvGrpSpPr>
        <p:grpSpPr>
          <a:xfrm>
            <a:off x="5796289" y="-63014"/>
            <a:ext cx="6422163" cy="659273"/>
            <a:chOff x="6010984" y="1289301"/>
            <a:chExt cx="6422163" cy="659273"/>
          </a:xfrm>
        </p:grpSpPr>
        <p:sp>
          <p:nvSpPr>
            <p:cNvPr id="37" name="Graphic 3">
              <a:extLst>
                <a:ext uri="{FF2B5EF4-FFF2-40B4-BE49-F238E27FC236}">
                  <a16:creationId xmlns:a16="http://schemas.microsoft.com/office/drawing/2014/main" id="{A300899D-BBD1-D847-8C2C-DF31CAA25317}"/>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8" name="Graphic 3">
              <a:extLst>
                <a:ext uri="{FF2B5EF4-FFF2-40B4-BE49-F238E27FC236}">
                  <a16:creationId xmlns:a16="http://schemas.microsoft.com/office/drawing/2014/main" id="{533045BA-644D-5647-89DD-D952BF3EEA21}"/>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9" name="Graphic 3">
              <a:extLst>
                <a:ext uri="{FF2B5EF4-FFF2-40B4-BE49-F238E27FC236}">
                  <a16:creationId xmlns:a16="http://schemas.microsoft.com/office/drawing/2014/main" id="{B3202C61-CDCF-4B4D-A07C-9A9A74FB620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0" name="Graphic 3">
              <a:extLst>
                <a:ext uri="{FF2B5EF4-FFF2-40B4-BE49-F238E27FC236}">
                  <a16:creationId xmlns:a16="http://schemas.microsoft.com/office/drawing/2014/main" id="{A4798A8A-ACE5-E548-BA2C-F5D38D20E05D}"/>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1" name="Graphic 3">
              <a:extLst>
                <a:ext uri="{FF2B5EF4-FFF2-40B4-BE49-F238E27FC236}">
                  <a16:creationId xmlns:a16="http://schemas.microsoft.com/office/drawing/2014/main" id="{BEB1D97C-A99C-A24D-B7EB-6C2DDE91B43C}"/>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2" name="Graphic 3">
              <a:extLst>
                <a:ext uri="{FF2B5EF4-FFF2-40B4-BE49-F238E27FC236}">
                  <a16:creationId xmlns:a16="http://schemas.microsoft.com/office/drawing/2014/main" id="{CB329922-40EA-374A-BE92-C44A2208DA92}"/>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3" name="Graphic 3">
              <a:extLst>
                <a:ext uri="{FF2B5EF4-FFF2-40B4-BE49-F238E27FC236}">
                  <a16:creationId xmlns:a16="http://schemas.microsoft.com/office/drawing/2014/main" id="{C50357D7-0212-C247-8459-A964B018B098}"/>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44" name="Group 43">
            <a:extLst>
              <a:ext uri="{FF2B5EF4-FFF2-40B4-BE49-F238E27FC236}">
                <a16:creationId xmlns:a16="http://schemas.microsoft.com/office/drawing/2014/main" id="{865E7801-DC43-DB4F-A237-783B41BF82AF}"/>
              </a:ext>
            </a:extLst>
          </p:cNvPr>
          <p:cNvGrpSpPr/>
          <p:nvPr/>
        </p:nvGrpSpPr>
        <p:grpSpPr>
          <a:xfrm>
            <a:off x="5796289" y="2031688"/>
            <a:ext cx="6422163" cy="659273"/>
            <a:chOff x="6010984" y="1289301"/>
            <a:chExt cx="6422163" cy="659273"/>
          </a:xfrm>
        </p:grpSpPr>
        <p:sp>
          <p:nvSpPr>
            <p:cNvPr id="45" name="Graphic 3">
              <a:extLst>
                <a:ext uri="{FF2B5EF4-FFF2-40B4-BE49-F238E27FC236}">
                  <a16:creationId xmlns:a16="http://schemas.microsoft.com/office/drawing/2014/main" id="{377E34E7-F810-C049-8CFE-CE73DF3D5D79}"/>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6" name="Graphic 3">
              <a:extLst>
                <a:ext uri="{FF2B5EF4-FFF2-40B4-BE49-F238E27FC236}">
                  <a16:creationId xmlns:a16="http://schemas.microsoft.com/office/drawing/2014/main" id="{B6F5B13A-A081-264E-8C94-E93086D22F3A}"/>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7" name="Graphic 3">
              <a:extLst>
                <a:ext uri="{FF2B5EF4-FFF2-40B4-BE49-F238E27FC236}">
                  <a16:creationId xmlns:a16="http://schemas.microsoft.com/office/drawing/2014/main" id="{E96D27DF-4E8B-D84E-95C8-CBB998A7DA9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8" name="Graphic 3">
              <a:extLst>
                <a:ext uri="{FF2B5EF4-FFF2-40B4-BE49-F238E27FC236}">
                  <a16:creationId xmlns:a16="http://schemas.microsoft.com/office/drawing/2014/main" id="{DDE28FDD-5C77-B542-8DAA-5F277BE3C6C1}"/>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9" name="Graphic 3">
              <a:extLst>
                <a:ext uri="{FF2B5EF4-FFF2-40B4-BE49-F238E27FC236}">
                  <a16:creationId xmlns:a16="http://schemas.microsoft.com/office/drawing/2014/main" id="{374AD5A9-2D50-B940-ABFF-34BADF90A71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0" name="Graphic 3">
              <a:extLst>
                <a:ext uri="{FF2B5EF4-FFF2-40B4-BE49-F238E27FC236}">
                  <a16:creationId xmlns:a16="http://schemas.microsoft.com/office/drawing/2014/main" id="{6AA77D4F-35DC-A543-9E9E-4FB0AE2505B7}"/>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1" name="Graphic 3">
              <a:extLst>
                <a:ext uri="{FF2B5EF4-FFF2-40B4-BE49-F238E27FC236}">
                  <a16:creationId xmlns:a16="http://schemas.microsoft.com/office/drawing/2014/main" id="{CDFE7101-EC29-C641-97AA-8FEE75FA571B}"/>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2" name="Group 51">
            <a:extLst>
              <a:ext uri="{FF2B5EF4-FFF2-40B4-BE49-F238E27FC236}">
                <a16:creationId xmlns:a16="http://schemas.microsoft.com/office/drawing/2014/main" id="{646DFE13-541D-5D40-965C-2441CF44535B}"/>
              </a:ext>
            </a:extLst>
          </p:cNvPr>
          <p:cNvGrpSpPr/>
          <p:nvPr/>
        </p:nvGrpSpPr>
        <p:grpSpPr>
          <a:xfrm>
            <a:off x="5796289" y="1333454"/>
            <a:ext cx="6422163" cy="659273"/>
            <a:chOff x="6010984" y="1289301"/>
            <a:chExt cx="6422163" cy="659273"/>
          </a:xfrm>
        </p:grpSpPr>
        <p:sp>
          <p:nvSpPr>
            <p:cNvPr id="53" name="Graphic 3">
              <a:extLst>
                <a:ext uri="{FF2B5EF4-FFF2-40B4-BE49-F238E27FC236}">
                  <a16:creationId xmlns:a16="http://schemas.microsoft.com/office/drawing/2014/main" id="{A6E844B4-FDEB-7544-85A5-85A32988608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4" name="Graphic 3">
              <a:extLst>
                <a:ext uri="{FF2B5EF4-FFF2-40B4-BE49-F238E27FC236}">
                  <a16:creationId xmlns:a16="http://schemas.microsoft.com/office/drawing/2014/main" id="{636F3D99-94EB-3346-A492-CD1C747FF94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5" name="Group 54">
            <a:extLst>
              <a:ext uri="{FF2B5EF4-FFF2-40B4-BE49-F238E27FC236}">
                <a16:creationId xmlns:a16="http://schemas.microsoft.com/office/drawing/2014/main" id="{BF1764B6-D104-7145-AC0C-0049D2446AAC}"/>
              </a:ext>
            </a:extLst>
          </p:cNvPr>
          <p:cNvGrpSpPr/>
          <p:nvPr/>
        </p:nvGrpSpPr>
        <p:grpSpPr>
          <a:xfrm>
            <a:off x="5796289" y="3428156"/>
            <a:ext cx="6422163" cy="659273"/>
            <a:chOff x="6010984" y="1289301"/>
            <a:chExt cx="6422163" cy="659273"/>
          </a:xfrm>
        </p:grpSpPr>
        <p:sp>
          <p:nvSpPr>
            <p:cNvPr id="56" name="Graphic 3">
              <a:extLst>
                <a:ext uri="{FF2B5EF4-FFF2-40B4-BE49-F238E27FC236}">
                  <a16:creationId xmlns:a16="http://schemas.microsoft.com/office/drawing/2014/main" id="{24FB93F2-B2F4-7F41-951A-7743F2212C4C}"/>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7" name="Graphic 3">
              <a:extLst>
                <a:ext uri="{FF2B5EF4-FFF2-40B4-BE49-F238E27FC236}">
                  <a16:creationId xmlns:a16="http://schemas.microsoft.com/office/drawing/2014/main" id="{81625D0E-85EE-7D4F-BA37-E147F02CF88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8" name="Graphic 3">
              <a:extLst>
                <a:ext uri="{FF2B5EF4-FFF2-40B4-BE49-F238E27FC236}">
                  <a16:creationId xmlns:a16="http://schemas.microsoft.com/office/drawing/2014/main" id="{C7F45F22-8A32-CE4D-B2FF-7DAA1FE7C7A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9" name="Graphic 3">
              <a:extLst>
                <a:ext uri="{FF2B5EF4-FFF2-40B4-BE49-F238E27FC236}">
                  <a16:creationId xmlns:a16="http://schemas.microsoft.com/office/drawing/2014/main" id="{44D2B9D3-5B07-4042-95F4-67BBE63C21E8}"/>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0" name="Graphic 3">
              <a:extLst>
                <a:ext uri="{FF2B5EF4-FFF2-40B4-BE49-F238E27FC236}">
                  <a16:creationId xmlns:a16="http://schemas.microsoft.com/office/drawing/2014/main" id="{C5AD2F23-8837-9F46-A162-4F79361F11F0}"/>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1" name="Graphic 3">
              <a:extLst>
                <a:ext uri="{FF2B5EF4-FFF2-40B4-BE49-F238E27FC236}">
                  <a16:creationId xmlns:a16="http://schemas.microsoft.com/office/drawing/2014/main" id="{90C6E63F-517A-4B4E-957F-452717D9EC71}"/>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2" name="Graphic 3">
              <a:extLst>
                <a:ext uri="{FF2B5EF4-FFF2-40B4-BE49-F238E27FC236}">
                  <a16:creationId xmlns:a16="http://schemas.microsoft.com/office/drawing/2014/main" id="{6FE22EB0-C832-504F-BA07-514D438714B4}"/>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63" name="Group 62">
            <a:extLst>
              <a:ext uri="{FF2B5EF4-FFF2-40B4-BE49-F238E27FC236}">
                <a16:creationId xmlns:a16="http://schemas.microsoft.com/office/drawing/2014/main" id="{2010DFAA-8AF8-A243-810F-04CC644ED4DE}"/>
              </a:ext>
            </a:extLst>
          </p:cNvPr>
          <p:cNvGrpSpPr/>
          <p:nvPr/>
        </p:nvGrpSpPr>
        <p:grpSpPr>
          <a:xfrm>
            <a:off x="5796289" y="2729922"/>
            <a:ext cx="6422163" cy="659273"/>
            <a:chOff x="6010984" y="1289301"/>
            <a:chExt cx="6422163" cy="659273"/>
          </a:xfrm>
        </p:grpSpPr>
        <p:sp>
          <p:nvSpPr>
            <p:cNvPr id="64" name="Graphic 3">
              <a:extLst>
                <a:ext uri="{FF2B5EF4-FFF2-40B4-BE49-F238E27FC236}">
                  <a16:creationId xmlns:a16="http://schemas.microsoft.com/office/drawing/2014/main" id="{7CFF3FAD-8E2D-9C49-991D-35675617075E}"/>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5" name="Graphic 3">
              <a:extLst>
                <a:ext uri="{FF2B5EF4-FFF2-40B4-BE49-F238E27FC236}">
                  <a16:creationId xmlns:a16="http://schemas.microsoft.com/office/drawing/2014/main" id="{34FC0B3E-0689-FA4B-A96D-C7B3540FF407}"/>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6" name="Graphic 3">
              <a:extLst>
                <a:ext uri="{FF2B5EF4-FFF2-40B4-BE49-F238E27FC236}">
                  <a16:creationId xmlns:a16="http://schemas.microsoft.com/office/drawing/2014/main" id="{F80B72A3-E410-0545-A427-036F49D61DAC}"/>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7" name="Graphic 3">
              <a:extLst>
                <a:ext uri="{FF2B5EF4-FFF2-40B4-BE49-F238E27FC236}">
                  <a16:creationId xmlns:a16="http://schemas.microsoft.com/office/drawing/2014/main" id="{0184B9E5-518E-5541-8160-F240948225B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8" name="Graphic 3">
              <a:extLst>
                <a:ext uri="{FF2B5EF4-FFF2-40B4-BE49-F238E27FC236}">
                  <a16:creationId xmlns:a16="http://schemas.microsoft.com/office/drawing/2014/main" id="{8E698C43-48B8-AF44-8C3C-40FDB2EB313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9" name="Graphic 3">
              <a:extLst>
                <a:ext uri="{FF2B5EF4-FFF2-40B4-BE49-F238E27FC236}">
                  <a16:creationId xmlns:a16="http://schemas.microsoft.com/office/drawing/2014/main" id="{7C1508B1-F476-A045-9E75-26BB224F30C6}"/>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0" name="Graphic 3">
              <a:extLst>
                <a:ext uri="{FF2B5EF4-FFF2-40B4-BE49-F238E27FC236}">
                  <a16:creationId xmlns:a16="http://schemas.microsoft.com/office/drawing/2014/main" id="{C0D2FAB5-B1CD-0F46-B05D-8A24DB793801}"/>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1" name="Group 70">
            <a:extLst>
              <a:ext uri="{FF2B5EF4-FFF2-40B4-BE49-F238E27FC236}">
                <a16:creationId xmlns:a16="http://schemas.microsoft.com/office/drawing/2014/main" id="{02FD83D1-69B1-A746-B480-1F1A49FFE744}"/>
              </a:ext>
            </a:extLst>
          </p:cNvPr>
          <p:cNvGrpSpPr/>
          <p:nvPr/>
        </p:nvGrpSpPr>
        <p:grpSpPr>
          <a:xfrm>
            <a:off x="5796289" y="4824624"/>
            <a:ext cx="6422163" cy="659273"/>
            <a:chOff x="6010984" y="1289301"/>
            <a:chExt cx="6422163" cy="659273"/>
          </a:xfrm>
        </p:grpSpPr>
        <p:sp>
          <p:nvSpPr>
            <p:cNvPr id="72" name="Graphic 3">
              <a:extLst>
                <a:ext uri="{FF2B5EF4-FFF2-40B4-BE49-F238E27FC236}">
                  <a16:creationId xmlns:a16="http://schemas.microsoft.com/office/drawing/2014/main" id="{14B68E84-4D5C-EF4B-B04E-1C0B01D4C23F}"/>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3" name="Graphic 3">
              <a:extLst>
                <a:ext uri="{FF2B5EF4-FFF2-40B4-BE49-F238E27FC236}">
                  <a16:creationId xmlns:a16="http://schemas.microsoft.com/office/drawing/2014/main" id="{3C9CE691-126D-F148-9008-FFC0F04291BD}"/>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4" name="Graphic 3">
              <a:extLst>
                <a:ext uri="{FF2B5EF4-FFF2-40B4-BE49-F238E27FC236}">
                  <a16:creationId xmlns:a16="http://schemas.microsoft.com/office/drawing/2014/main" id="{7A3E66D9-5AD6-264A-908F-89D7BB099019}"/>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97CFA03E-61FA-CE41-BA20-C24963F17877}"/>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01751A7D-4460-954F-8A20-277B17DFA057}"/>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A2AFCE61-58EA-0C47-9741-80832F3FC8C1}"/>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D0A9035C-283B-B747-BDF5-7C23D2FD8AB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9" name="Group 78">
            <a:extLst>
              <a:ext uri="{FF2B5EF4-FFF2-40B4-BE49-F238E27FC236}">
                <a16:creationId xmlns:a16="http://schemas.microsoft.com/office/drawing/2014/main" id="{D8AF3C1E-FD95-484B-9CC5-91AAE26A66AA}"/>
              </a:ext>
            </a:extLst>
          </p:cNvPr>
          <p:cNvGrpSpPr/>
          <p:nvPr/>
        </p:nvGrpSpPr>
        <p:grpSpPr>
          <a:xfrm>
            <a:off x="5796289" y="4126390"/>
            <a:ext cx="6422163" cy="659273"/>
            <a:chOff x="6010984" y="1289301"/>
            <a:chExt cx="6422163" cy="659273"/>
          </a:xfrm>
        </p:grpSpPr>
        <p:sp>
          <p:nvSpPr>
            <p:cNvPr id="80" name="Graphic 3">
              <a:extLst>
                <a:ext uri="{FF2B5EF4-FFF2-40B4-BE49-F238E27FC236}">
                  <a16:creationId xmlns:a16="http://schemas.microsoft.com/office/drawing/2014/main" id="{F293379C-8AD3-704B-B3D6-8C2265B49E0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1" name="Graphic 3">
              <a:extLst>
                <a:ext uri="{FF2B5EF4-FFF2-40B4-BE49-F238E27FC236}">
                  <a16:creationId xmlns:a16="http://schemas.microsoft.com/office/drawing/2014/main" id="{C5574802-11DB-3542-B492-67DE1C5C661B}"/>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2" name="Graphic 3">
              <a:extLst>
                <a:ext uri="{FF2B5EF4-FFF2-40B4-BE49-F238E27FC236}">
                  <a16:creationId xmlns:a16="http://schemas.microsoft.com/office/drawing/2014/main" id="{F1EB552C-AD2A-6149-B67E-47BDB565E97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3" name="Graphic 3">
              <a:extLst>
                <a:ext uri="{FF2B5EF4-FFF2-40B4-BE49-F238E27FC236}">
                  <a16:creationId xmlns:a16="http://schemas.microsoft.com/office/drawing/2014/main" id="{66B07C99-B106-5447-ADB1-EDE4022B634A}"/>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4" name="Graphic 3">
              <a:extLst>
                <a:ext uri="{FF2B5EF4-FFF2-40B4-BE49-F238E27FC236}">
                  <a16:creationId xmlns:a16="http://schemas.microsoft.com/office/drawing/2014/main" id="{45E82D8F-9E2A-EC42-BD98-D64B6612F9CB}"/>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5" name="Graphic 3">
              <a:extLst>
                <a:ext uri="{FF2B5EF4-FFF2-40B4-BE49-F238E27FC236}">
                  <a16:creationId xmlns:a16="http://schemas.microsoft.com/office/drawing/2014/main" id="{E694DA8A-848B-C04C-8999-99967EB90CED}"/>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6" name="Graphic 3">
              <a:extLst>
                <a:ext uri="{FF2B5EF4-FFF2-40B4-BE49-F238E27FC236}">
                  <a16:creationId xmlns:a16="http://schemas.microsoft.com/office/drawing/2014/main" id="{043F81F7-72C8-DC49-845E-BC554E229449}"/>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7" name="Group 86">
            <a:extLst>
              <a:ext uri="{FF2B5EF4-FFF2-40B4-BE49-F238E27FC236}">
                <a16:creationId xmlns:a16="http://schemas.microsoft.com/office/drawing/2014/main" id="{574C409C-27EE-DE47-A008-316909E3AE1F}"/>
              </a:ext>
            </a:extLst>
          </p:cNvPr>
          <p:cNvGrpSpPr/>
          <p:nvPr/>
        </p:nvGrpSpPr>
        <p:grpSpPr>
          <a:xfrm>
            <a:off x="5796289" y="6221095"/>
            <a:ext cx="6422163" cy="659273"/>
            <a:chOff x="6010984" y="1289301"/>
            <a:chExt cx="6422163" cy="659273"/>
          </a:xfrm>
        </p:grpSpPr>
        <p:sp>
          <p:nvSpPr>
            <p:cNvPr id="88" name="Graphic 3">
              <a:extLst>
                <a:ext uri="{FF2B5EF4-FFF2-40B4-BE49-F238E27FC236}">
                  <a16:creationId xmlns:a16="http://schemas.microsoft.com/office/drawing/2014/main" id="{70332DDB-6EA1-9546-9E54-12473BE6021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9" name="Graphic 3">
              <a:extLst>
                <a:ext uri="{FF2B5EF4-FFF2-40B4-BE49-F238E27FC236}">
                  <a16:creationId xmlns:a16="http://schemas.microsoft.com/office/drawing/2014/main" id="{965D2A30-8A66-D546-B14F-53CA02BDC626}"/>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0" name="Graphic 3">
              <a:extLst>
                <a:ext uri="{FF2B5EF4-FFF2-40B4-BE49-F238E27FC236}">
                  <a16:creationId xmlns:a16="http://schemas.microsoft.com/office/drawing/2014/main" id="{35193DC4-340D-B348-8E8A-6A3F0E3DA28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C2ED1709-A6E7-2943-BEB9-B38F1B28A0C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FFDBF77D-D942-614A-ADAA-68ABB1E944F6}"/>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326FD707-C0DC-6F45-9CFA-1DEFCAD747B0}"/>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4CBDDFF2-4FA5-7A4E-A19F-1C3B11D9052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95" name="Group 94">
            <a:extLst>
              <a:ext uri="{FF2B5EF4-FFF2-40B4-BE49-F238E27FC236}">
                <a16:creationId xmlns:a16="http://schemas.microsoft.com/office/drawing/2014/main" id="{B13ED94E-CD34-5D46-8A32-607456388B5D}"/>
              </a:ext>
            </a:extLst>
          </p:cNvPr>
          <p:cNvGrpSpPr/>
          <p:nvPr/>
        </p:nvGrpSpPr>
        <p:grpSpPr>
          <a:xfrm>
            <a:off x="5796289" y="5522858"/>
            <a:ext cx="6422163" cy="659273"/>
            <a:chOff x="6010984" y="1289301"/>
            <a:chExt cx="6422163" cy="659273"/>
          </a:xfrm>
        </p:grpSpPr>
        <p:sp>
          <p:nvSpPr>
            <p:cNvPr id="96" name="Graphic 3">
              <a:extLst>
                <a:ext uri="{FF2B5EF4-FFF2-40B4-BE49-F238E27FC236}">
                  <a16:creationId xmlns:a16="http://schemas.microsoft.com/office/drawing/2014/main" id="{8537BEED-8246-E249-B2B9-7EE2668F1C6D}"/>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7" name="Graphic 3">
              <a:extLst>
                <a:ext uri="{FF2B5EF4-FFF2-40B4-BE49-F238E27FC236}">
                  <a16:creationId xmlns:a16="http://schemas.microsoft.com/office/drawing/2014/main" id="{297F48A3-3C74-F345-936C-881CDA94DD73}"/>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8" name="Graphic 3">
              <a:extLst>
                <a:ext uri="{FF2B5EF4-FFF2-40B4-BE49-F238E27FC236}">
                  <a16:creationId xmlns:a16="http://schemas.microsoft.com/office/drawing/2014/main" id="{2392FCDE-D281-4442-B2CE-80C18621D5CE}"/>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F0AE6B3A-749D-EF47-9A6C-33C8CA95F166}"/>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80DE14D-E1B2-AC44-90E5-B9BE86AE3254}"/>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9ED0F4E8-26C5-1846-B97B-48EC957A5F7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7947193E-DF18-C349-BC9B-68AE7CF38013}"/>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03" name="Graphic 3">
            <a:extLst>
              <a:ext uri="{FF2B5EF4-FFF2-40B4-BE49-F238E27FC236}">
                <a16:creationId xmlns:a16="http://schemas.microsoft.com/office/drawing/2014/main" id="{501C3BC2-52A9-AF41-BC54-3AB200970408}"/>
              </a:ext>
            </a:extLst>
          </p:cNvPr>
          <p:cNvSpPr/>
          <p:nvPr/>
        </p:nvSpPr>
        <p:spPr>
          <a:xfrm>
            <a:off x="9827924"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4" name="Graphic 3">
            <a:extLst>
              <a:ext uri="{FF2B5EF4-FFF2-40B4-BE49-F238E27FC236}">
                <a16:creationId xmlns:a16="http://schemas.microsoft.com/office/drawing/2014/main" id="{B21300F6-E5E0-C742-AACF-579CAF04611C}"/>
              </a:ext>
            </a:extLst>
          </p:cNvPr>
          <p:cNvSpPr/>
          <p:nvPr/>
        </p:nvSpPr>
        <p:spPr>
          <a:xfrm>
            <a:off x="9827924"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5" name="Graphic 3">
            <a:extLst>
              <a:ext uri="{FF2B5EF4-FFF2-40B4-BE49-F238E27FC236}">
                <a16:creationId xmlns:a16="http://schemas.microsoft.com/office/drawing/2014/main" id="{A462BB0F-3173-6C4D-8B27-E950113C19A4}"/>
              </a:ext>
            </a:extLst>
          </p:cNvPr>
          <p:cNvSpPr/>
          <p:nvPr/>
        </p:nvSpPr>
        <p:spPr>
          <a:xfrm>
            <a:off x="7248116"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6" name="Graphic 3">
            <a:extLst>
              <a:ext uri="{FF2B5EF4-FFF2-40B4-BE49-F238E27FC236}">
                <a16:creationId xmlns:a16="http://schemas.microsoft.com/office/drawing/2014/main" id="{E60A8367-A4F5-9D43-AEE0-A1838B15073D}"/>
              </a:ext>
            </a:extLst>
          </p:cNvPr>
          <p:cNvSpPr/>
          <p:nvPr/>
        </p:nvSpPr>
        <p:spPr>
          <a:xfrm>
            <a:off x="7248116"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21" name="Text Placeholder 4">
            <a:extLst>
              <a:ext uri="{FF2B5EF4-FFF2-40B4-BE49-F238E27FC236}">
                <a16:creationId xmlns:a16="http://schemas.microsoft.com/office/drawing/2014/main" id="{85EC4F40-79BD-3E4D-BFA9-F05A2A563298}"/>
              </a:ext>
            </a:extLst>
          </p:cNvPr>
          <p:cNvSpPr>
            <a:spLocks noGrp="1"/>
          </p:cNvSpPr>
          <p:nvPr>
            <p:ph type="body" sz="quarter" idx="13" hasCustomPrompt="1"/>
          </p:nvPr>
        </p:nvSpPr>
        <p:spPr>
          <a:xfrm>
            <a:off x="413946" y="5269888"/>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2" name="TextBox 21">
            <a:extLst>
              <a:ext uri="{FF2B5EF4-FFF2-40B4-BE49-F238E27FC236}">
                <a16:creationId xmlns:a16="http://schemas.microsoft.com/office/drawing/2014/main" id="{D7E61EB1-2797-774D-9FE2-82E5CAB5F951}"/>
              </a:ext>
            </a:extLst>
          </p:cNvPr>
          <p:cNvSpPr txBox="1"/>
          <p:nvPr/>
        </p:nvSpPr>
        <p:spPr bwMode="auto">
          <a:xfrm>
            <a:off x="2937164" y="78970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418121" y="2734552"/>
            <a:ext cx="6692708" cy="148298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a:t>
            </a:r>
            <a:br>
              <a:rPr lang="en-US" dirty="0"/>
            </a:br>
            <a:r>
              <a:rPr lang="en-US" dirty="0"/>
              <a:t>master</a:t>
            </a:r>
          </a:p>
        </p:txBody>
      </p:sp>
      <p:sp>
        <p:nvSpPr>
          <p:cNvPr id="11" name="Text Placeholder 6">
            <a:extLst>
              <a:ext uri="{FF2B5EF4-FFF2-40B4-BE49-F238E27FC236}">
                <a16:creationId xmlns:a16="http://schemas.microsoft.com/office/drawing/2014/main" id="{CAF487E2-6250-314F-88E3-CBA76B42C8C3}"/>
              </a:ext>
            </a:extLst>
          </p:cNvPr>
          <p:cNvSpPr>
            <a:spLocks noGrp="1"/>
          </p:cNvSpPr>
          <p:nvPr>
            <p:ph type="body" sz="quarter" idx="14" hasCustomPrompt="1"/>
          </p:nvPr>
        </p:nvSpPr>
        <p:spPr>
          <a:xfrm>
            <a:off x="413946" y="4378305"/>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4" name="TextBox 13">
            <a:extLst>
              <a:ext uri="{FF2B5EF4-FFF2-40B4-BE49-F238E27FC236}">
                <a16:creationId xmlns:a16="http://schemas.microsoft.com/office/drawing/2014/main" id="{E71E4598-9E88-544B-A31C-E51EB5744ADD}"/>
              </a:ext>
            </a:extLst>
          </p:cNvPr>
          <p:cNvSpPr txBox="1"/>
          <p:nvPr/>
        </p:nvSpPr>
        <p:spPr bwMode="auto">
          <a:xfrm>
            <a:off x="413579" y="1653823"/>
            <a:ext cx="5358245" cy="1312667"/>
          </a:xfrm>
          <a:prstGeom prst="rect">
            <a:avLst/>
          </a:prstGeom>
          <a:noFill/>
          <a:ln w="12700" cap="sq" algn="ctr">
            <a:noFill/>
            <a:miter lim="800000"/>
            <a:headEnd/>
            <a:tailEnd/>
          </a:ln>
          <a:effectLst/>
        </p:spPr>
        <p:txBody>
          <a:bodyPr wrap="square" lIns="0" tIns="0" rIns="0" bIns="0" rtlCol="0" anchor="ctr" anchorCtr="0">
            <a:sp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a:solidFill>
                  <a:srgbClr val="05B3E6"/>
                </a:solidFill>
                <a:latin typeface="Courier" pitchFamily="2" charset="0"/>
              </a:rPr>
              <a:t>for line in </a:t>
            </a:r>
            <a:r>
              <a:rPr lang="en-US" sz="2000" baseline="0" dirty="0" err="1">
                <a:solidFill>
                  <a:srgbClr val="05B3E6"/>
                </a:solidFill>
                <a:latin typeface="Courier" pitchFamily="2" charset="0"/>
              </a:rPr>
              <a:t>future.readlines</a:t>
            </a:r>
            <a:r>
              <a:rPr lang="en-US" sz="2000" baseline="0" dirty="0">
                <a:solidFill>
                  <a:srgbClr val="05B3E6"/>
                </a:solidFill>
                <a:latin typeface="Courier" pitchFamily="2" charset="0"/>
              </a:rPr>
              <a:t>():</a:t>
            </a:r>
          </a:p>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a:solidFill>
                  <a:srgbClr val="05B3E6"/>
                </a:solidFill>
                <a:latin typeface="Courier" pitchFamily="2" charset="0"/>
              </a:rPr>
              <a:t>    </a:t>
            </a:r>
            <a:r>
              <a:rPr lang="en-US" sz="2000" baseline="0" dirty="0" err="1">
                <a:solidFill>
                  <a:srgbClr val="05B3E6"/>
                </a:solidFill>
                <a:latin typeface="Courier" pitchFamily="2" charset="0"/>
              </a:rPr>
              <a:t>line.secure</a:t>
            </a:r>
            <a:r>
              <a:rPr lang="en-US" sz="2000" baseline="0" dirty="0">
                <a:solidFill>
                  <a:srgbClr val="05B3E6"/>
                </a:solidFill>
                <a:latin typeface="Courier" pitchFamily="2" charset="0"/>
              </a:rPr>
              <a:t>()</a:t>
            </a:r>
          </a:p>
          <a:p>
            <a:pPr marL="0" marR="0" lvl="0" indent="0" algn="l" defTabSz="914400" rtl="0" eaLnBrk="1" fontAlgn="base" latinLnBrk="0" hangingPunct="1">
              <a:lnSpc>
                <a:spcPct val="95000"/>
              </a:lnSpc>
              <a:spcBef>
                <a:spcPts val="600"/>
              </a:spcBef>
              <a:spcAft>
                <a:spcPct val="0"/>
              </a:spcAft>
              <a:buClrTx/>
              <a:buSzTx/>
              <a:buFontTx/>
              <a:buNone/>
              <a:tabLst/>
              <a:defRPr/>
            </a:pPr>
            <a:endParaRPr lang="en-US" sz="2000" baseline="0" dirty="0">
              <a:solidFill>
                <a:srgbClr val="05B3E6"/>
              </a:solidFill>
              <a:latin typeface="Courier" pitchFamily="2" charset="0"/>
            </a:endParaRPr>
          </a:p>
          <a:p>
            <a:pPr algn="l">
              <a:lnSpc>
                <a:spcPct val="95000"/>
              </a:lnSpc>
              <a:spcBef>
                <a:spcPts val="600"/>
              </a:spcBef>
            </a:pPr>
            <a:endParaRPr lang="en-US" sz="1400" dirty="0" err="1">
              <a:solidFill>
                <a:schemeClr val="accent1"/>
              </a:solidFill>
              <a:latin typeface="Trebuchet MS" panose="020B0703020202090204" pitchFamily="34" charset="0"/>
            </a:endParaRPr>
          </a:p>
        </p:txBody>
      </p:sp>
      <p:grpSp>
        <p:nvGrpSpPr>
          <p:cNvPr id="2" name="Group 1">
            <a:extLst>
              <a:ext uri="{FF2B5EF4-FFF2-40B4-BE49-F238E27FC236}">
                <a16:creationId xmlns:a16="http://schemas.microsoft.com/office/drawing/2014/main" id="{078C35DA-0262-FD42-BE0B-06B2C391B139}"/>
              </a:ext>
            </a:extLst>
          </p:cNvPr>
          <p:cNvGrpSpPr/>
          <p:nvPr/>
        </p:nvGrpSpPr>
        <p:grpSpPr>
          <a:xfrm>
            <a:off x="-53976" y="-632059"/>
            <a:ext cx="12573002" cy="8363770"/>
            <a:chOff x="-53976" y="-632059"/>
            <a:chExt cx="12573002" cy="8363770"/>
          </a:xfrm>
        </p:grpSpPr>
        <p:sp>
          <p:nvSpPr>
            <p:cNvPr id="109" name="Rectangle 108">
              <a:extLst>
                <a:ext uri="{FF2B5EF4-FFF2-40B4-BE49-F238E27FC236}">
                  <a16:creationId xmlns:a16="http://schemas.microsoft.com/office/drawing/2014/main" id="{31095E78-3F54-0242-BF7E-9DAF01CA3298}"/>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0" name="Rectangle 109">
              <a:extLst>
                <a:ext uri="{FF2B5EF4-FFF2-40B4-BE49-F238E27FC236}">
                  <a16:creationId xmlns:a16="http://schemas.microsoft.com/office/drawing/2014/main" id="{7E0DFAFB-220E-D64C-84F5-B6F645123E3C}"/>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1" name="Rectangle 110">
              <a:extLst>
                <a:ext uri="{FF2B5EF4-FFF2-40B4-BE49-F238E27FC236}">
                  <a16:creationId xmlns:a16="http://schemas.microsoft.com/office/drawing/2014/main" id="{69CFCAAF-DAEB-FD41-A71E-2A879F713C5E}"/>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18" name="TextBox 17">
            <a:extLst>
              <a:ext uri="{FF2B5EF4-FFF2-40B4-BE49-F238E27FC236}">
                <a16:creationId xmlns:a16="http://schemas.microsoft.com/office/drawing/2014/main" id="{249A0788-7B03-B645-9D1F-EF1FF4487DF9}"/>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
        <p:nvSpPr>
          <p:cNvPr id="13" name="TextBox 12">
            <a:extLst>
              <a:ext uri="{FF2B5EF4-FFF2-40B4-BE49-F238E27FC236}">
                <a16:creationId xmlns:a16="http://schemas.microsoft.com/office/drawing/2014/main" id="{F7DB9441-0F3F-9144-BC87-42A178D12EEF}"/>
              </a:ext>
            </a:extLst>
          </p:cNvPr>
          <p:cNvSpPr txBox="1"/>
          <p:nvPr/>
        </p:nvSpPr>
        <p:spPr bwMode="auto">
          <a:xfrm>
            <a:off x="12272742" y="1806092"/>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options includes an intro line in Code-Mode style and can only be edited in the Master slide. This Code-Mode style should be approved by internal creative team if it changes.</a:t>
            </a:r>
          </a:p>
        </p:txBody>
      </p:sp>
    </p:spTree>
    <p:extLst>
      <p:ext uri="{BB962C8B-B14F-4D97-AF65-F5344CB8AC3E}">
        <p14:creationId xmlns:p14="http://schemas.microsoft.com/office/powerpoint/2010/main" val="4009292757"/>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C4C568E-4373-914B-A721-2892FAC9E40A}"/>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0" name="Graphic 3">
            <a:extLst>
              <a:ext uri="{FF2B5EF4-FFF2-40B4-BE49-F238E27FC236}">
                <a16:creationId xmlns:a16="http://schemas.microsoft.com/office/drawing/2014/main" id="{34718D55-87EC-0845-B530-CB177657D366}"/>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2" name="Footer Placeholder 1">
            <a:extLst>
              <a:ext uri="{FF2B5EF4-FFF2-40B4-BE49-F238E27FC236}">
                <a16:creationId xmlns:a16="http://schemas.microsoft.com/office/drawing/2014/main" id="{3B8A6D44-1FDF-F548-8272-E608D8BDECDF}"/>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DC1C7173-A921-314E-B8D0-8071DD975EFC}"/>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596A4293-7E97-1544-A47A-74D3D9BC2F66}"/>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21" name="Title 1">
            <a:extLst>
              <a:ext uri="{FF2B5EF4-FFF2-40B4-BE49-F238E27FC236}">
                <a16:creationId xmlns:a16="http://schemas.microsoft.com/office/drawing/2014/main" id="{5AC32F40-9CE4-4840-8CC2-D58CE49A14CD}"/>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22" name="Text Placeholder 4">
            <a:extLst>
              <a:ext uri="{FF2B5EF4-FFF2-40B4-BE49-F238E27FC236}">
                <a16:creationId xmlns:a16="http://schemas.microsoft.com/office/drawing/2014/main" id="{BE661776-1FE4-644C-994B-BA9190F4D86F}"/>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23" name="Text Placeholder 6">
            <a:extLst>
              <a:ext uri="{FF2B5EF4-FFF2-40B4-BE49-F238E27FC236}">
                <a16:creationId xmlns:a16="http://schemas.microsoft.com/office/drawing/2014/main" id="{56908EE3-B438-1F48-B66F-33812A28837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0" name="Rectangle 9">
            <a:extLst>
              <a:ext uri="{FF2B5EF4-FFF2-40B4-BE49-F238E27FC236}">
                <a16:creationId xmlns:a16="http://schemas.microsoft.com/office/drawing/2014/main" id="{8765A9D3-F506-DA4B-9B5D-1FCFEEE993F7}"/>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852755378"/>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392209-34EA-1E4C-BBB0-41669DD4EBEF}"/>
              </a:ext>
            </a:extLst>
          </p:cNvPr>
          <p:cNvSpPr/>
          <p:nvPr/>
        </p:nvSpPr>
        <p:spPr bwMode="auto">
          <a:xfrm>
            <a:off x="-27471" y="-31396"/>
            <a:ext cx="12236955" cy="6918829"/>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D9D4A063-54D1-F14B-92CD-6BE584DE12E0}"/>
              </a:ext>
            </a:extLst>
          </p:cNvPr>
          <p:cNvSpPr>
            <a:spLocks noGrp="1"/>
          </p:cNvSpPr>
          <p:nvPr>
            <p:ph type="ftr" sz="quarter" idx="10"/>
          </p:nvPr>
        </p:nvSpPr>
        <p:spPr>
          <a:xfrm>
            <a:off x="502920" y="6286913"/>
            <a:ext cx="3740727" cy="365125"/>
          </a:xfrm>
          <a:prstGeom prst="rect">
            <a:avLst/>
          </a:prstGeom>
        </p:spPr>
        <p:txBody>
          <a:bodyPr/>
          <a:lstStyle>
            <a:lvl1pPr>
              <a:defRPr baseline="0">
                <a:solidFill>
                  <a:schemeClr val="accent1"/>
                </a:solidFill>
              </a:defRPr>
            </a:lvl1p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8FBED709-BD5C-8348-BD97-5E6B3DA398FE}"/>
              </a:ext>
            </a:extLst>
          </p:cNvPr>
          <p:cNvSpPr>
            <a:spLocks noGrp="1"/>
          </p:cNvSpPr>
          <p:nvPr>
            <p:ph type="sldNum" sz="quarter" idx="11"/>
          </p:nvPr>
        </p:nvSpPr>
        <p:spPr>
          <a:xfrm>
            <a:off x="-252150" y="6477000"/>
            <a:ext cx="656700" cy="365125"/>
          </a:xfrm>
          <a:prstGeom prst="rect">
            <a:avLst/>
          </a:prstGeom>
        </p:spPr>
        <p:txBody>
          <a:bodyPr/>
          <a:lstStyle>
            <a:lvl1pPr>
              <a:defRPr baseline="0">
                <a:solidFill>
                  <a:schemeClr val="accent1"/>
                </a:solidFill>
              </a:defRPr>
            </a:lvl1p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BAA48CD6-EBE4-4148-A95F-64BC2575EF63}"/>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20" name="Graphic 3">
            <a:extLst>
              <a:ext uri="{FF2B5EF4-FFF2-40B4-BE49-F238E27FC236}">
                <a16:creationId xmlns:a16="http://schemas.microsoft.com/office/drawing/2014/main" id="{2AF77313-DC96-3A4F-B807-CF06455910F5}"/>
              </a:ext>
            </a:extLst>
          </p:cNvPr>
          <p:cNvSpPr/>
          <p:nvPr/>
        </p:nvSpPr>
        <p:spPr>
          <a:xfrm>
            <a:off x="6747106" y="2815672"/>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21" name="Title 1">
            <a:extLst>
              <a:ext uri="{FF2B5EF4-FFF2-40B4-BE49-F238E27FC236}">
                <a16:creationId xmlns:a16="http://schemas.microsoft.com/office/drawing/2014/main" id="{FEA14E39-63B7-004F-807B-CCD61D98FB91}"/>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tx1"/>
                </a:solidFill>
                <a:latin typeface="Trebuchet MS" panose="020B0703020202090204" pitchFamily="34" charset="0"/>
              </a:defRPr>
            </a:lvl1pPr>
          </a:lstStyle>
          <a:p>
            <a:r>
              <a:rPr lang="en-US" dirty="0"/>
              <a:t>Click to edit master</a:t>
            </a:r>
          </a:p>
        </p:txBody>
      </p:sp>
      <p:sp>
        <p:nvSpPr>
          <p:cNvPr id="22" name="Text Placeholder 4">
            <a:extLst>
              <a:ext uri="{FF2B5EF4-FFF2-40B4-BE49-F238E27FC236}">
                <a16:creationId xmlns:a16="http://schemas.microsoft.com/office/drawing/2014/main" id="{A1EC9275-30CE-C74E-A9C1-2DD216DAA961}"/>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tx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23" name="Text Placeholder 6">
            <a:extLst>
              <a:ext uri="{FF2B5EF4-FFF2-40B4-BE49-F238E27FC236}">
                <a16:creationId xmlns:a16="http://schemas.microsoft.com/office/drawing/2014/main" id="{6D581AC3-6539-0349-B03B-6D4BA8A08B1E}"/>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0" name="Rectangle 9">
            <a:extLst>
              <a:ext uri="{FF2B5EF4-FFF2-40B4-BE49-F238E27FC236}">
                <a16:creationId xmlns:a16="http://schemas.microsoft.com/office/drawing/2014/main" id="{5044436D-E0A9-AD4D-9F05-E5F580951236}"/>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1719924222"/>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5">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A28414-1606-0C43-A5C4-DD3521485B6F}"/>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59843448-E06F-3F4B-9142-A2F85675CBEC}"/>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9D675C3-011B-5845-AFF3-9A3664F99EA4}"/>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82C04DCE-9849-1A47-922A-EE323DFF8468}"/>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15" name="Graphic 3">
            <a:extLst>
              <a:ext uri="{FF2B5EF4-FFF2-40B4-BE49-F238E27FC236}">
                <a16:creationId xmlns:a16="http://schemas.microsoft.com/office/drawing/2014/main" id="{F0467C1C-0BB4-5543-ABA4-21337323B138}"/>
              </a:ext>
            </a:extLst>
          </p:cNvPr>
          <p:cNvSpPr/>
          <p:nvPr/>
        </p:nvSpPr>
        <p:spPr>
          <a:xfrm>
            <a:off x="6747106" y="2815672"/>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accent1"/>
          </a:solidFill>
          <a:ln w="9525" cap="flat">
            <a:noFill/>
            <a:prstDash val="solid"/>
            <a:miter/>
          </a:ln>
        </p:spPr>
        <p:txBody>
          <a:bodyPr rtlCol="0" anchor="ctr"/>
          <a:lstStyle/>
          <a:p>
            <a:endParaRPr lang="en-US" dirty="0"/>
          </a:p>
        </p:txBody>
      </p:sp>
      <p:sp>
        <p:nvSpPr>
          <p:cNvPr id="16" name="Title 1">
            <a:extLst>
              <a:ext uri="{FF2B5EF4-FFF2-40B4-BE49-F238E27FC236}">
                <a16:creationId xmlns:a16="http://schemas.microsoft.com/office/drawing/2014/main" id="{290C874E-933E-5D4A-991E-948C40AD138B}"/>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7" name="Text Placeholder 6">
            <a:extLst>
              <a:ext uri="{FF2B5EF4-FFF2-40B4-BE49-F238E27FC236}">
                <a16:creationId xmlns:a16="http://schemas.microsoft.com/office/drawing/2014/main" id="{13F7CABA-2B29-584D-9AFF-D71E213F385E}"/>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9" name="Rectangle 8">
            <a:extLst>
              <a:ext uri="{FF2B5EF4-FFF2-40B4-BE49-F238E27FC236}">
                <a16:creationId xmlns:a16="http://schemas.microsoft.com/office/drawing/2014/main" id="{4A386C80-23F1-2043-8ADD-A0FC904F8D03}"/>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586854378"/>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header Slide Single Column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8F36EE-74DA-8940-A82F-9E7F0FE0D2D7}"/>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Freeform 1">
            <a:extLst>
              <a:ext uri="{FF2B5EF4-FFF2-40B4-BE49-F238E27FC236}">
                <a16:creationId xmlns:a16="http://schemas.microsoft.com/office/drawing/2014/main" id="{54A68449-C9BE-1C4F-B5B2-3F9752218628}"/>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accent1"/>
          </a:solidFill>
          <a:ln>
            <a:noFill/>
          </a:ln>
          <a:effectLst/>
        </p:spPr>
        <p:txBody>
          <a:bodyPr wrap="none" anchor="ctr"/>
          <a:lstStyle/>
          <a:p>
            <a:endParaRPr lang="en-US"/>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11" name="Picture 10" descr="A picture containing drawing&#10;&#10;Description automatically generated">
            <a:extLst>
              <a:ext uri="{FF2B5EF4-FFF2-40B4-BE49-F238E27FC236}">
                <a16:creationId xmlns:a16="http://schemas.microsoft.com/office/drawing/2014/main" id="{D8BE3A9D-61B6-F94B-806D-58AE64B8B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Footer Placeholder 8">
            <a:extLst>
              <a:ext uri="{FF2B5EF4-FFF2-40B4-BE49-F238E27FC236}">
                <a16:creationId xmlns:a16="http://schemas.microsoft.com/office/drawing/2014/main" id="{CD133F21-E7FC-FC4F-BBA7-0DCDF399C215}"/>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14" name="Slide Number Placeholder 13">
            <a:extLst>
              <a:ext uri="{FF2B5EF4-FFF2-40B4-BE49-F238E27FC236}">
                <a16:creationId xmlns:a16="http://schemas.microsoft.com/office/drawing/2014/main" id="{CF0518BE-FB95-D34C-B819-F94D672CED9A}"/>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6" name="TextBox 15">
            <a:extLst>
              <a:ext uri="{FF2B5EF4-FFF2-40B4-BE49-F238E27FC236}">
                <a16:creationId xmlns:a16="http://schemas.microsoft.com/office/drawing/2014/main" id="{D9E5E54B-B405-3F4D-9801-EBAE3449908A}"/>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3" name="Content Placeholder 2">
            <a:extLst>
              <a:ext uri="{FF2B5EF4-FFF2-40B4-BE49-F238E27FC236}">
                <a16:creationId xmlns:a16="http://schemas.microsoft.com/office/drawing/2014/main" id="{BAC869E6-B2EE-3449-ADCB-FE84DC9D7015}"/>
              </a:ext>
            </a:extLst>
          </p:cNvPr>
          <p:cNvSpPr>
            <a:spLocks noGrp="1"/>
          </p:cNvSpPr>
          <p:nvPr>
            <p:ph sz="quarter" idx="13" hasCustomPrompt="1"/>
          </p:nvPr>
        </p:nvSpPr>
        <p:spPr>
          <a:xfrm>
            <a:off x="505691" y="1905000"/>
            <a:ext cx="11309590" cy="4016375"/>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64442774-5480-2B49-9B35-ED2C4C7A6FA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3915671783"/>
      </p:ext>
    </p:extLst>
  </p:cSld>
  <p:clrMapOvr>
    <a:masterClrMapping/>
  </p:clrMapOvr>
  <p:transition>
    <p:wipe dir="r"/>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header Slide Single Colum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2828D3-8DD8-FD43-9C07-CB9A374497EE}"/>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5" name="TextBox 14">
            <a:extLst>
              <a:ext uri="{FF2B5EF4-FFF2-40B4-BE49-F238E27FC236}">
                <a16:creationId xmlns:a16="http://schemas.microsoft.com/office/drawing/2014/main" id="{05624740-C676-5F40-BAF3-DF082A1BA9EC}"/>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7" name="Content Placeholder 2">
            <a:extLst>
              <a:ext uri="{FF2B5EF4-FFF2-40B4-BE49-F238E27FC236}">
                <a16:creationId xmlns:a16="http://schemas.microsoft.com/office/drawing/2014/main" id="{35276F1C-BE38-9C4B-896C-FC0D5C29D3AC}"/>
              </a:ext>
            </a:extLst>
          </p:cNvPr>
          <p:cNvSpPr>
            <a:spLocks noGrp="1"/>
          </p:cNvSpPr>
          <p:nvPr>
            <p:ph sz="quarter" idx="13" hasCustomPrompt="1"/>
          </p:nvPr>
        </p:nvSpPr>
        <p:spPr>
          <a:xfrm>
            <a:off x="505691" y="1905000"/>
            <a:ext cx="11309590" cy="4016375"/>
          </a:xfrm>
        </p:spPr>
        <p:txBody>
          <a:bodyPr/>
          <a:lstStyle/>
          <a:p>
            <a:pPr lvl="0"/>
            <a:r>
              <a:rPr lang="en-US" dirty="0"/>
              <a:t>Bullet level 1</a:t>
            </a:r>
          </a:p>
          <a:p>
            <a:pPr lvl="1"/>
            <a:r>
              <a:rPr lang="en-US" dirty="0"/>
              <a:t>Bullet level 2</a:t>
            </a:r>
          </a:p>
          <a:p>
            <a:pPr lvl="2"/>
            <a:r>
              <a:rPr lang="en-US" dirty="0"/>
              <a:t>Bullet level 3</a:t>
            </a:r>
          </a:p>
        </p:txBody>
      </p:sp>
      <p:sp>
        <p:nvSpPr>
          <p:cNvPr id="12" name="Freeform 1">
            <a:extLst>
              <a:ext uri="{FF2B5EF4-FFF2-40B4-BE49-F238E27FC236}">
                <a16:creationId xmlns:a16="http://schemas.microsoft.com/office/drawing/2014/main" id="{F5645CF2-1B79-AC47-89FE-20E1D5A59D93}"/>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
        <p:nvSpPr>
          <p:cNvPr id="6" name="TextBox 5">
            <a:extLst>
              <a:ext uri="{FF2B5EF4-FFF2-40B4-BE49-F238E27FC236}">
                <a16:creationId xmlns:a16="http://schemas.microsoft.com/office/drawing/2014/main" id="{41C13A6B-9042-544C-B969-C23544999F56}"/>
              </a:ext>
            </a:extLst>
          </p:cNvPr>
          <p:cNvSpPr txBox="1"/>
          <p:nvPr userDrawn="1"/>
        </p:nvSpPr>
        <p:spPr bwMode="auto">
          <a:xfrm>
            <a:off x="695739" y="6480313"/>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7" name="TextBox 6">
            <a:extLst>
              <a:ext uri="{FF2B5EF4-FFF2-40B4-BE49-F238E27FC236}">
                <a16:creationId xmlns:a16="http://schemas.microsoft.com/office/drawing/2014/main" id="{C6642943-D8F3-7E45-B54C-9A99C92FD7A9}"/>
              </a:ext>
            </a:extLst>
          </p:cNvPr>
          <p:cNvSpPr txBox="1"/>
          <p:nvPr userDrawn="1"/>
        </p:nvSpPr>
        <p:spPr bwMode="auto">
          <a:xfrm>
            <a:off x="1331843" y="6480313"/>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8" name="TextBox 7">
            <a:extLst>
              <a:ext uri="{FF2B5EF4-FFF2-40B4-BE49-F238E27FC236}">
                <a16:creationId xmlns:a16="http://schemas.microsoft.com/office/drawing/2014/main" id="{08FA9817-7EF9-BB4E-BDF1-19D6108E8ED4}"/>
              </a:ext>
            </a:extLst>
          </p:cNvPr>
          <p:cNvSpPr txBox="1"/>
          <p:nvPr userDrawn="1"/>
        </p:nvSpPr>
        <p:spPr bwMode="auto">
          <a:xfrm>
            <a:off x="447261" y="6480313"/>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9" name="Title 8">
            <a:extLst>
              <a:ext uri="{FF2B5EF4-FFF2-40B4-BE49-F238E27FC236}">
                <a16:creationId xmlns:a16="http://schemas.microsoft.com/office/drawing/2014/main" id="{9A11A0D5-6708-BE44-9AF5-5884361BD54B}"/>
              </a:ext>
            </a:extLst>
          </p:cNvPr>
          <p:cNvSpPr>
            <a:spLocks noGrp="1"/>
          </p:cNvSpPr>
          <p:nvPr>
            <p:ph type="title"/>
          </p:nvPr>
        </p:nvSpPr>
        <p:spPr/>
        <p:txBody>
          <a:bodyPr/>
          <a:lstStyle>
            <a:lvl1pPr>
              <a:defRPr baseline="0">
                <a:solidFill>
                  <a:schemeClr val="bg1"/>
                </a:solidFill>
              </a:defRPr>
            </a:lvl1pPr>
          </a:lstStyle>
          <a:p>
            <a:r>
              <a:rPr lang="en-GB" dirty="0"/>
              <a:t>Click to edit Master title style</a:t>
            </a:r>
            <a:endParaRPr lang="en-NL" dirty="0"/>
          </a:p>
        </p:txBody>
      </p:sp>
      <p:sp>
        <p:nvSpPr>
          <p:cNvPr id="2" name="TextBox 1">
            <a:extLst>
              <a:ext uri="{FF2B5EF4-FFF2-40B4-BE49-F238E27FC236}">
                <a16:creationId xmlns:a16="http://schemas.microsoft.com/office/drawing/2014/main" id="{7D94D127-90D2-9971-E854-7B20663932AE}"/>
              </a:ext>
            </a:extLst>
          </p:cNvPr>
          <p:cNvSpPr txBox="1"/>
          <p:nvPr userDrawn="1"/>
        </p:nvSpPr>
        <p:spPr bwMode="auto">
          <a:xfrm>
            <a:off x="1689652" y="6430617"/>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1398453990"/>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rge header Slide Single Column 3">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68544A-2D51-A64C-A448-35F0A22A9D9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6" name="Picture 5" descr="A picture containing drawing&#10;&#10;Description automatically generated">
            <a:extLst>
              <a:ext uri="{FF2B5EF4-FFF2-40B4-BE49-F238E27FC236}">
                <a16:creationId xmlns:a16="http://schemas.microsoft.com/office/drawing/2014/main" id="{0B8A32F5-454E-C14F-A764-5561D23E3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8" name="Footer Placeholder 7">
            <a:extLst>
              <a:ext uri="{FF2B5EF4-FFF2-40B4-BE49-F238E27FC236}">
                <a16:creationId xmlns:a16="http://schemas.microsoft.com/office/drawing/2014/main" id="{F13408D2-046F-DA4A-A92C-7574226FCFC3}"/>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11" name="Slide Number Placeholder 10">
            <a:extLst>
              <a:ext uri="{FF2B5EF4-FFF2-40B4-BE49-F238E27FC236}">
                <a16:creationId xmlns:a16="http://schemas.microsoft.com/office/drawing/2014/main" id="{875DE0E8-C120-F243-B9D4-CC56B5B8A839}"/>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6" name="TextBox 15">
            <a:extLst>
              <a:ext uri="{FF2B5EF4-FFF2-40B4-BE49-F238E27FC236}">
                <a16:creationId xmlns:a16="http://schemas.microsoft.com/office/drawing/2014/main" id="{56709C59-1074-CC47-B7DA-FF55B35ABE8E}"/>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1" name="Content Placeholder 2">
            <a:extLst>
              <a:ext uri="{FF2B5EF4-FFF2-40B4-BE49-F238E27FC236}">
                <a16:creationId xmlns:a16="http://schemas.microsoft.com/office/drawing/2014/main" id="{D84A8764-ACE6-1542-8718-EB48812B03FD}"/>
              </a:ext>
            </a:extLst>
          </p:cNvPr>
          <p:cNvSpPr>
            <a:spLocks noGrp="1"/>
          </p:cNvSpPr>
          <p:nvPr>
            <p:ph sz="quarter" idx="13"/>
          </p:nvPr>
        </p:nvSpPr>
        <p:spPr>
          <a:xfrm>
            <a:off x="505691" y="1905000"/>
            <a:ext cx="11309590" cy="4016375"/>
          </a:xfrm>
        </p:spPr>
        <p:txBody>
          <a:bodyPr/>
          <a:lstStyle/>
          <a:p>
            <a:pPr lvl="0"/>
            <a:r>
              <a:rPr lang="en-GB"/>
              <a:t>Click to edit Master text styles</a:t>
            </a:r>
          </a:p>
          <a:p>
            <a:pPr lvl="1"/>
            <a:r>
              <a:rPr lang="en-GB"/>
              <a:t>Second level</a:t>
            </a:r>
          </a:p>
          <a:p>
            <a:pPr lvl="2"/>
            <a:r>
              <a:rPr lang="en-GB"/>
              <a:t>Third level</a:t>
            </a:r>
          </a:p>
        </p:txBody>
      </p:sp>
      <p:sp>
        <p:nvSpPr>
          <p:cNvPr id="3" name="Title 2">
            <a:extLst>
              <a:ext uri="{FF2B5EF4-FFF2-40B4-BE49-F238E27FC236}">
                <a16:creationId xmlns:a16="http://schemas.microsoft.com/office/drawing/2014/main" id="{0DF2D94B-7E52-8646-97BA-CD804D6E3EFC}"/>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6DCF97B2-F548-9240-8C56-FB0173107433}"/>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950492879"/>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rge header Slide Single Column 4">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FEECD4F-B755-614A-B7D4-FB4B515AEC9D}"/>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2FC53058-9095-C145-9C18-9E0E68F89C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8" name="Footer Placeholder 7">
            <a:extLst>
              <a:ext uri="{FF2B5EF4-FFF2-40B4-BE49-F238E27FC236}">
                <a16:creationId xmlns:a16="http://schemas.microsoft.com/office/drawing/2014/main" id="{FCC6756A-5F24-2C43-932B-31937859F70F}"/>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9" name="Slide Number Placeholder 8">
            <a:extLst>
              <a:ext uri="{FF2B5EF4-FFF2-40B4-BE49-F238E27FC236}">
                <a16:creationId xmlns:a16="http://schemas.microsoft.com/office/drawing/2014/main" id="{1672EFEE-D38B-DA40-9A88-BDF1B0C85E7E}"/>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3" name="TextBox 12">
            <a:extLst>
              <a:ext uri="{FF2B5EF4-FFF2-40B4-BE49-F238E27FC236}">
                <a16:creationId xmlns:a16="http://schemas.microsoft.com/office/drawing/2014/main" id="{C94B875A-B4BA-1F40-A7F0-8F47D1A6BBD7}"/>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1E1F4919-7E5A-AF45-87C8-BF4067A5BECB}"/>
              </a:ext>
            </a:extLst>
          </p:cNvPr>
          <p:cNvSpPr>
            <a:spLocks noGrp="1"/>
          </p:cNvSpPr>
          <p:nvPr>
            <p:ph sz="quarter" idx="13" hasCustomPrompt="1"/>
          </p:nvPr>
        </p:nvSpPr>
        <p:spPr>
          <a:xfrm>
            <a:off x="498475" y="1905000"/>
            <a:ext cx="10937875" cy="4033838"/>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3A2CD446-53B2-7D43-8526-66AFEA999F17}"/>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0EB92658-E21C-AC40-A391-1624299D224D}"/>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1865494038"/>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Header two Content Label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770A9CF-A299-9F49-BDEA-DA2BCC5ED0A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Text Placeholder 4">
            <a:extLst>
              <a:ext uri="{FF2B5EF4-FFF2-40B4-BE49-F238E27FC236}">
                <a16:creationId xmlns:a16="http://schemas.microsoft.com/office/drawing/2014/main" id="{838B74AD-B759-264D-9871-EAFD3CE3CD24}"/>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1ECEAED3-5C16-4E4C-A4A7-F669BDF752C9}"/>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30" name="Content Placeholder 26">
            <a:extLst>
              <a:ext uri="{FF2B5EF4-FFF2-40B4-BE49-F238E27FC236}">
                <a16:creationId xmlns:a16="http://schemas.microsoft.com/office/drawing/2014/main" id="{ED7962FE-2E4E-674E-8725-CE9535B9AFE9}"/>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DD58AD3F-FE0A-8246-984F-3B71C2B86394}"/>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Content Placeholder 26">
            <a:extLst>
              <a:ext uri="{FF2B5EF4-FFF2-40B4-BE49-F238E27FC236}">
                <a16:creationId xmlns:a16="http://schemas.microsoft.com/office/drawing/2014/main" id="{90E77CDC-57FF-7847-A32D-2059DB9A6063}"/>
              </a:ext>
            </a:extLst>
          </p:cNvPr>
          <p:cNvSpPr>
            <a:spLocks noGrp="1"/>
          </p:cNvSpPr>
          <p:nvPr>
            <p:ph sz="quarter" idx="16"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4E6DF824-377F-054B-B1A9-B4ACF06D9D9D}"/>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08ED167B-2370-2C48-827E-3C0885FD0582}"/>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1045557813"/>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Large Header two Content Label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E756042-933E-6A4D-BAA4-049BC91FE40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4" name="Picture Placeholder 4">
            <a:extLst>
              <a:ext uri="{FF2B5EF4-FFF2-40B4-BE49-F238E27FC236}">
                <a16:creationId xmlns:a16="http://schemas.microsoft.com/office/drawing/2014/main" id="{81ABB007-36CA-2741-B91B-F27E0C2E7417}"/>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7" name="TextBox 16">
            <a:extLst>
              <a:ext uri="{FF2B5EF4-FFF2-40B4-BE49-F238E27FC236}">
                <a16:creationId xmlns:a16="http://schemas.microsoft.com/office/drawing/2014/main" id="{AED8A558-0E23-B24B-A2E4-AF4BD6BDD6B7}"/>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8" name="Content Placeholder 26">
            <a:extLst>
              <a:ext uri="{FF2B5EF4-FFF2-40B4-BE49-F238E27FC236}">
                <a16:creationId xmlns:a16="http://schemas.microsoft.com/office/drawing/2014/main" id="{2B99A08C-AE33-894B-9AF6-2B7DCEB90D38}"/>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FAD4C472-DB45-E74E-B821-694898679384}"/>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30D8B265-B07F-684D-8214-799B998D3A93}"/>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5BAE385E-A55B-A84C-B445-F156D4951D7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C58554EB-C679-F941-92CA-60CE9C8DED09}"/>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651889059"/>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Header two Content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1009E68-9EE8-E14E-A400-88CA9F8D186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B640F58A-5D38-E14B-BC32-7E7D9CC2D65D}"/>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9" name="Content Placeholder 26">
            <a:extLst>
              <a:ext uri="{FF2B5EF4-FFF2-40B4-BE49-F238E27FC236}">
                <a16:creationId xmlns:a16="http://schemas.microsoft.com/office/drawing/2014/main" id="{CE18CFC5-D593-5444-9FEB-22A26585685C}"/>
              </a:ext>
            </a:extLst>
          </p:cNvPr>
          <p:cNvSpPr>
            <a:spLocks noGrp="1"/>
          </p:cNvSpPr>
          <p:nvPr>
            <p:ph sz="quarter" idx="13"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30" name="Content Placeholder 26">
            <a:extLst>
              <a:ext uri="{FF2B5EF4-FFF2-40B4-BE49-F238E27FC236}">
                <a16:creationId xmlns:a16="http://schemas.microsoft.com/office/drawing/2014/main" id="{332DCE40-161E-FD4E-AF7C-06816130DA44}"/>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B7F488A5-EB0D-CD4A-BF84-DB5DEB9E73BC}"/>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8B887D02-EBEE-DF4E-8CDE-CAE4F00D9400}"/>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28177694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Cover Slide 2">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F2E68CE6-C3A4-814C-84B1-C69FB7A86CC1}"/>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4" name="Group 13">
            <a:extLst>
              <a:ext uri="{FF2B5EF4-FFF2-40B4-BE49-F238E27FC236}">
                <a16:creationId xmlns:a16="http://schemas.microsoft.com/office/drawing/2014/main" id="{1E0269ED-9E79-2847-86BC-BC10553961D5}"/>
              </a:ext>
            </a:extLst>
          </p:cNvPr>
          <p:cNvGrpSpPr/>
          <p:nvPr/>
        </p:nvGrpSpPr>
        <p:grpSpPr>
          <a:xfrm>
            <a:off x="5796289" y="635220"/>
            <a:ext cx="6422163" cy="659273"/>
            <a:chOff x="6010984" y="1289301"/>
            <a:chExt cx="6422163" cy="659273"/>
          </a:xfrm>
        </p:grpSpPr>
        <p:sp>
          <p:nvSpPr>
            <p:cNvPr id="28" name="Graphic 3">
              <a:extLst>
                <a:ext uri="{FF2B5EF4-FFF2-40B4-BE49-F238E27FC236}">
                  <a16:creationId xmlns:a16="http://schemas.microsoft.com/office/drawing/2014/main" id="{5B70E23E-7777-EE49-9586-4ADBD735425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9" name="Graphic 3">
              <a:extLst>
                <a:ext uri="{FF2B5EF4-FFF2-40B4-BE49-F238E27FC236}">
                  <a16:creationId xmlns:a16="http://schemas.microsoft.com/office/drawing/2014/main" id="{AE0F3DE1-18C4-1E4D-A10F-E6412733C638}"/>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0" name="Graphic 3">
              <a:extLst>
                <a:ext uri="{FF2B5EF4-FFF2-40B4-BE49-F238E27FC236}">
                  <a16:creationId xmlns:a16="http://schemas.microsoft.com/office/drawing/2014/main" id="{EEE57372-8704-614A-93FE-E870226AD76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1" name="Graphic 3">
              <a:extLst>
                <a:ext uri="{FF2B5EF4-FFF2-40B4-BE49-F238E27FC236}">
                  <a16:creationId xmlns:a16="http://schemas.microsoft.com/office/drawing/2014/main" id="{5527DAA8-DC03-0B41-BD06-8A5990D0437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2" name="Graphic 3">
              <a:extLst>
                <a:ext uri="{FF2B5EF4-FFF2-40B4-BE49-F238E27FC236}">
                  <a16:creationId xmlns:a16="http://schemas.microsoft.com/office/drawing/2014/main" id="{F9106B0C-AEF0-DB42-AB15-2DD91A34BF2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3" name="Graphic 3">
              <a:extLst>
                <a:ext uri="{FF2B5EF4-FFF2-40B4-BE49-F238E27FC236}">
                  <a16:creationId xmlns:a16="http://schemas.microsoft.com/office/drawing/2014/main" id="{DDAC965C-68D1-C04B-93B9-8352353FA25C}"/>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4" name="Graphic 3">
              <a:extLst>
                <a:ext uri="{FF2B5EF4-FFF2-40B4-BE49-F238E27FC236}">
                  <a16:creationId xmlns:a16="http://schemas.microsoft.com/office/drawing/2014/main" id="{D3F4A6BF-A29A-8749-B20F-0BEF23A3DEB1}"/>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35" name="Group 34">
            <a:extLst>
              <a:ext uri="{FF2B5EF4-FFF2-40B4-BE49-F238E27FC236}">
                <a16:creationId xmlns:a16="http://schemas.microsoft.com/office/drawing/2014/main" id="{9CE7D69B-F696-5F44-9511-7922A9562515}"/>
              </a:ext>
            </a:extLst>
          </p:cNvPr>
          <p:cNvGrpSpPr/>
          <p:nvPr/>
        </p:nvGrpSpPr>
        <p:grpSpPr>
          <a:xfrm>
            <a:off x="6986016" y="1352886"/>
            <a:ext cx="4145280" cy="614838"/>
            <a:chOff x="4488107" y="1762031"/>
            <a:chExt cx="1820226" cy="272415"/>
          </a:xfrm>
        </p:grpSpPr>
        <p:sp>
          <p:nvSpPr>
            <p:cNvPr id="36" name="Freeform: Shape 5">
              <a:extLst>
                <a:ext uri="{FF2B5EF4-FFF2-40B4-BE49-F238E27FC236}">
                  <a16:creationId xmlns:a16="http://schemas.microsoft.com/office/drawing/2014/main" id="{45D3DCF2-97DA-5144-9876-666D9B733B91}"/>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7" name="Freeform: Shape 6">
              <a:extLst>
                <a:ext uri="{FF2B5EF4-FFF2-40B4-BE49-F238E27FC236}">
                  <a16:creationId xmlns:a16="http://schemas.microsoft.com/office/drawing/2014/main" id="{9A065C9B-2206-7749-80A4-A003ED964034}"/>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8" name="Freeform: Shape 7">
              <a:extLst>
                <a:ext uri="{FF2B5EF4-FFF2-40B4-BE49-F238E27FC236}">
                  <a16:creationId xmlns:a16="http://schemas.microsoft.com/office/drawing/2014/main" id="{8A405317-A316-E24F-A278-ECF4D971C73E}"/>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9" name="Freeform: Shape 8">
              <a:extLst>
                <a:ext uri="{FF2B5EF4-FFF2-40B4-BE49-F238E27FC236}">
                  <a16:creationId xmlns:a16="http://schemas.microsoft.com/office/drawing/2014/main" id="{4EFCB02A-3E80-2F44-BA31-F0BB0CFEE18B}"/>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40" name="Freeform: Shape 9">
              <a:extLst>
                <a:ext uri="{FF2B5EF4-FFF2-40B4-BE49-F238E27FC236}">
                  <a16:creationId xmlns:a16="http://schemas.microsoft.com/office/drawing/2014/main" id="{C465DBA1-8DFF-BB42-BDA5-A4430A39B9DE}"/>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EA3BADC-313B-0B42-ABDC-AF9729F9FF9B}"/>
              </a:ext>
            </a:extLst>
          </p:cNvPr>
          <p:cNvGrpSpPr/>
          <p:nvPr/>
        </p:nvGrpSpPr>
        <p:grpSpPr>
          <a:xfrm>
            <a:off x="5796289" y="-63014"/>
            <a:ext cx="6422163" cy="659273"/>
            <a:chOff x="6010984" y="1289301"/>
            <a:chExt cx="6422163" cy="659273"/>
          </a:xfrm>
        </p:grpSpPr>
        <p:sp>
          <p:nvSpPr>
            <p:cNvPr id="42" name="Graphic 3">
              <a:extLst>
                <a:ext uri="{FF2B5EF4-FFF2-40B4-BE49-F238E27FC236}">
                  <a16:creationId xmlns:a16="http://schemas.microsoft.com/office/drawing/2014/main" id="{FE9929FC-C76E-AA44-9EE7-C42C6FBAAE8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3" name="Graphic 3">
              <a:extLst>
                <a:ext uri="{FF2B5EF4-FFF2-40B4-BE49-F238E27FC236}">
                  <a16:creationId xmlns:a16="http://schemas.microsoft.com/office/drawing/2014/main" id="{5534BE64-C9A0-4248-BA53-29AC33A5F17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4" name="Graphic 3">
              <a:extLst>
                <a:ext uri="{FF2B5EF4-FFF2-40B4-BE49-F238E27FC236}">
                  <a16:creationId xmlns:a16="http://schemas.microsoft.com/office/drawing/2014/main" id="{F323CE5B-14D0-BA48-AD47-3FEC45B8887D}"/>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5" name="Graphic 3">
              <a:extLst>
                <a:ext uri="{FF2B5EF4-FFF2-40B4-BE49-F238E27FC236}">
                  <a16:creationId xmlns:a16="http://schemas.microsoft.com/office/drawing/2014/main" id="{B02F3A65-DA4F-AD49-920F-A5B5AF0CC938}"/>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6" name="Graphic 3">
              <a:extLst>
                <a:ext uri="{FF2B5EF4-FFF2-40B4-BE49-F238E27FC236}">
                  <a16:creationId xmlns:a16="http://schemas.microsoft.com/office/drawing/2014/main" id="{156BFCDC-A72A-EB4A-A2B6-26EF1866CBA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7" name="Graphic 3">
              <a:extLst>
                <a:ext uri="{FF2B5EF4-FFF2-40B4-BE49-F238E27FC236}">
                  <a16:creationId xmlns:a16="http://schemas.microsoft.com/office/drawing/2014/main" id="{87668A8E-E0FC-A84E-90B8-C4B80D954E7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8" name="Graphic 3">
              <a:extLst>
                <a:ext uri="{FF2B5EF4-FFF2-40B4-BE49-F238E27FC236}">
                  <a16:creationId xmlns:a16="http://schemas.microsoft.com/office/drawing/2014/main" id="{CA76EF47-ADE6-0648-8286-BA776236907C}"/>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49" name="Group 48">
            <a:extLst>
              <a:ext uri="{FF2B5EF4-FFF2-40B4-BE49-F238E27FC236}">
                <a16:creationId xmlns:a16="http://schemas.microsoft.com/office/drawing/2014/main" id="{4E89A5B8-F25B-A643-B97D-4C59B29A64FA}"/>
              </a:ext>
            </a:extLst>
          </p:cNvPr>
          <p:cNvGrpSpPr/>
          <p:nvPr/>
        </p:nvGrpSpPr>
        <p:grpSpPr>
          <a:xfrm>
            <a:off x="5796289" y="2031688"/>
            <a:ext cx="6422163" cy="659273"/>
            <a:chOff x="6010984" y="1289301"/>
            <a:chExt cx="6422163" cy="659273"/>
          </a:xfrm>
        </p:grpSpPr>
        <p:sp>
          <p:nvSpPr>
            <p:cNvPr id="50" name="Graphic 3">
              <a:extLst>
                <a:ext uri="{FF2B5EF4-FFF2-40B4-BE49-F238E27FC236}">
                  <a16:creationId xmlns:a16="http://schemas.microsoft.com/office/drawing/2014/main" id="{F7A3293A-C82D-1A49-9321-FF9E109B1220}"/>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1" name="Graphic 3">
              <a:extLst>
                <a:ext uri="{FF2B5EF4-FFF2-40B4-BE49-F238E27FC236}">
                  <a16:creationId xmlns:a16="http://schemas.microsoft.com/office/drawing/2014/main" id="{2163E058-B2B0-C54C-ACC0-1EA0F2348FAC}"/>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2" name="Graphic 3">
              <a:extLst>
                <a:ext uri="{FF2B5EF4-FFF2-40B4-BE49-F238E27FC236}">
                  <a16:creationId xmlns:a16="http://schemas.microsoft.com/office/drawing/2014/main" id="{68D274F1-61C1-C04A-AA26-0ECD6D4EFEB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3" name="Graphic 3">
              <a:extLst>
                <a:ext uri="{FF2B5EF4-FFF2-40B4-BE49-F238E27FC236}">
                  <a16:creationId xmlns:a16="http://schemas.microsoft.com/office/drawing/2014/main" id="{A143167E-E201-1249-B2E3-13F93D9A0B1B}"/>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4" name="Graphic 3">
              <a:extLst>
                <a:ext uri="{FF2B5EF4-FFF2-40B4-BE49-F238E27FC236}">
                  <a16:creationId xmlns:a16="http://schemas.microsoft.com/office/drawing/2014/main" id="{73257DCA-74BC-5149-8918-4024D5ED878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5" name="Graphic 3">
              <a:extLst>
                <a:ext uri="{FF2B5EF4-FFF2-40B4-BE49-F238E27FC236}">
                  <a16:creationId xmlns:a16="http://schemas.microsoft.com/office/drawing/2014/main" id="{10340D05-9B85-0542-9F87-644A29A371D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6" name="Graphic 3">
              <a:extLst>
                <a:ext uri="{FF2B5EF4-FFF2-40B4-BE49-F238E27FC236}">
                  <a16:creationId xmlns:a16="http://schemas.microsoft.com/office/drawing/2014/main" id="{13D63957-DD82-D148-A0FA-02330141468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7" name="Group 56">
            <a:extLst>
              <a:ext uri="{FF2B5EF4-FFF2-40B4-BE49-F238E27FC236}">
                <a16:creationId xmlns:a16="http://schemas.microsoft.com/office/drawing/2014/main" id="{492AE5BA-3B1E-6C47-8615-36A726D7C4B5}"/>
              </a:ext>
            </a:extLst>
          </p:cNvPr>
          <p:cNvGrpSpPr/>
          <p:nvPr/>
        </p:nvGrpSpPr>
        <p:grpSpPr>
          <a:xfrm>
            <a:off x="5796289" y="1333454"/>
            <a:ext cx="6422163" cy="659273"/>
            <a:chOff x="6010984" y="1289301"/>
            <a:chExt cx="6422163" cy="659273"/>
          </a:xfrm>
        </p:grpSpPr>
        <p:sp>
          <p:nvSpPr>
            <p:cNvPr id="58" name="Graphic 3">
              <a:extLst>
                <a:ext uri="{FF2B5EF4-FFF2-40B4-BE49-F238E27FC236}">
                  <a16:creationId xmlns:a16="http://schemas.microsoft.com/office/drawing/2014/main" id="{AD3BE8F3-81A2-1B40-8BBE-E54A15CA9973}"/>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4" name="Graphic 3">
              <a:extLst>
                <a:ext uri="{FF2B5EF4-FFF2-40B4-BE49-F238E27FC236}">
                  <a16:creationId xmlns:a16="http://schemas.microsoft.com/office/drawing/2014/main" id="{25D52547-9953-5047-A274-5B77805528E4}"/>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65" name="Group 64">
            <a:extLst>
              <a:ext uri="{FF2B5EF4-FFF2-40B4-BE49-F238E27FC236}">
                <a16:creationId xmlns:a16="http://schemas.microsoft.com/office/drawing/2014/main" id="{C51C4972-4972-E04E-ACF1-C1CCC7E3D54D}"/>
              </a:ext>
            </a:extLst>
          </p:cNvPr>
          <p:cNvGrpSpPr/>
          <p:nvPr/>
        </p:nvGrpSpPr>
        <p:grpSpPr>
          <a:xfrm>
            <a:off x="5796289" y="3428156"/>
            <a:ext cx="6422163" cy="659273"/>
            <a:chOff x="6010984" y="1289301"/>
            <a:chExt cx="6422163" cy="659273"/>
          </a:xfrm>
        </p:grpSpPr>
        <p:sp>
          <p:nvSpPr>
            <p:cNvPr id="66" name="Graphic 3">
              <a:extLst>
                <a:ext uri="{FF2B5EF4-FFF2-40B4-BE49-F238E27FC236}">
                  <a16:creationId xmlns:a16="http://schemas.microsoft.com/office/drawing/2014/main" id="{AE4128E7-41BB-3146-8764-CAA9AE2089D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7" name="Graphic 3">
              <a:extLst>
                <a:ext uri="{FF2B5EF4-FFF2-40B4-BE49-F238E27FC236}">
                  <a16:creationId xmlns:a16="http://schemas.microsoft.com/office/drawing/2014/main" id="{8A396FE8-AE7D-EE49-BBC5-FAD5A3DA58E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8" name="Graphic 3">
              <a:extLst>
                <a:ext uri="{FF2B5EF4-FFF2-40B4-BE49-F238E27FC236}">
                  <a16:creationId xmlns:a16="http://schemas.microsoft.com/office/drawing/2014/main" id="{1ECA0B09-188E-6D4A-8A62-0909EB71A69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9" name="Graphic 3">
              <a:extLst>
                <a:ext uri="{FF2B5EF4-FFF2-40B4-BE49-F238E27FC236}">
                  <a16:creationId xmlns:a16="http://schemas.microsoft.com/office/drawing/2014/main" id="{7E7B1674-BB80-7C40-8DB1-6DBB080BF2C7}"/>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0" name="Graphic 3">
              <a:extLst>
                <a:ext uri="{FF2B5EF4-FFF2-40B4-BE49-F238E27FC236}">
                  <a16:creationId xmlns:a16="http://schemas.microsoft.com/office/drawing/2014/main" id="{164E3DDD-D7BF-FD4D-A6CC-8A37D7C005CD}"/>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1" name="Graphic 3">
              <a:extLst>
                <a:ext uri="{FF2B5EF4-FFF2-40B4-BE49-F238E27FC236}">
                  <a16:creationId xmlns:a16="http://schemas.microsoft.com/office/drawing/2014/main" id="{0385803C-DB42-8D44-BE6F-033A72A242D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2" name="Graphic 3">
              <a:extLst>
                <a:ext uri="{FF2B5EF4-FFF2-40B4-BE49-F238E27FC236}">
                  <a16:creationId xmlns:a16="http://schemas.microsoft.com/office/drawing/2014/main" id="{58465126-6F2A-634F-80C2-52F52C53D7A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3" name="Group 72">
            <a:extLst>
              <a:ext uri="{FF2B5EF4-FFF2-40B4-BE49-F238E27FC236}">
                <a16:creationId xmlns:a16="http://schemas.microsoft.com/office/drawing/2014/main" id="{593AD42A-806C-D946-888C-9B0FA4E511A1}"/>
              </a:ext>
            </a:extLst>
          </p:cNvPr>
          <p:cNvGrpSpPr/>
          <p:nvPr/>
        </p:nvGrpSpPr>
        <p:grpSpPr>
          <a:xfrm>
            <a:off x="5796289" y="2729922"/>
            <a:ext cx="6422163" cy="659273"/>
            <a:chOff x="6010984" y="1289301"/>
            <a:chExt cx="6422163" cy="659273"/>
          </a:xfrm>
        </p:grpSpPr>
        <p:sp>
          <p:nvSpPr>
            <p:cNvPr id="74" name="Graphic 3">
              <a:extLst>
                <a:ext uri="{FF2B5EF4-FFF2-40B4-BE49-F238E27FC236}">
                  <a16:creationId xmlns:a16="http://schemas.microsoft.com/office/drawing/2014/main" id="{C1D8F999-C490-C642-846E-D73A66F943E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9BA4EC8D-5DF5-4545-99AA-85EE0A5F3E1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4D915660-1A27-5149-A42E-2A4EB4C5394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490D0DD8-8C3C-6C41-9844-DE86C99E9055}"/>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A527677F-01FC-F443-8A82-F6FE5FA506F0}"/>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9" name="Graphic 3">
              <a:extLst>
                <a:ext uri="{FF2B5EF4-FFF2-40B4-BE49-F238E27FC236}">
                  <a16:creationId xmlns:a16="http://schemas.microsoft.com/office/drawing/2014/main" id="{D8C94AB9-B625-F843-9A59-640916FC7DA9}"/>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0" name="Graphic 3">
              <a:extLst>
                <a:ext uri="{FF2B5EF4-FFF2-40B4-BE49-F238E27FC236}">
                  <a16:creationId xmlns:a16="http://schemas.microsoft.com/office/drawing/2014/main" id="{75F6153C-4D10-604A-8CDB-CBEE8BB139E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1" name="Group 80">
            <a:extLst>
              <a:ext uri="{FF2B5EF4-FFF2-40B4-BE49-F238E27FC236}">
                <a16:creationId xmlns:a16="http://schemas.microsoft.com/office/drawing/2014/main" id="{86D24787-6A48-1745-B122-5DB119EFE262}"/>
              </a:ext>
            </a:extLst>
          </p:cNvPr>
          <p:cNvGrpSpPr/>
          <p:nvPr/>
        </p:nvGrpSpPr>
        <p:grpSpPr>
          <a:xfrm>
            <a:off x="5796289" y="4824624"/>
            <a:ext cx="6422163" cy="659273"/>
            <a:chOff x="6010984" y="1289301"/>
            <a:chExt cx="6422163" cy="659273"/>
          </a:xfrm>
        </p:grpSpPr>
        <p:sp>
          <p:nvSpPr>
            <p:cNvPr id="82" name="Graphic 3">
              <a:extLst>
                <a:ext uri="{FF2B5EF4-FFF2-40B4-BE49-F238E27FC236}">
                  <a16:creationId xmlns:a16="http://schemas.microsoft.com/office/drawing/2014/main" id="{78302988-D489-7C48-89DC-8575A4098FC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3" name="Graphic 3">
              <a:extLst>
                <a:ext uri="{FF2B5EF4-FFF2-40B4-BE49-F238E27FC236}">
                  <a16:creationId xmlns:a16="http://schemas.microsoft.com/office/drawing/2014/main" id="{9ED1E0F0-F531-CF4E-AB85-7712B11FDE8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4" name="Graphic 3">
              <a:extLst>
                <a:ext uri="{FF2B5EF4-FFF2-40B4-BE49-F238E27FC236}">
                  <a16:creationId xmlns:a16="http://schemas.microsoft.com/office/drawing/2014/main" id="{7B4A422C-6BC0-F942-BE97-B811335A6F32}"/>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5" name="Graphic 3">
              <a:extLst>
                <a:ext uri="{FF2B5EF4-FFF2-40B4-BE49-F238E27FC236}">
                  <a16:creationId xmlns:a16="http://schemas.microsoft.com/office/drawing/2014/main" id="{275380BD-F387-DC40-A176-2319F43EA3B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6" name="Graphic 3">
              <a:extLst>
                <a:ext uri="{FF2B5EF4-FFF2-40B4-BE49-F238E27FC236}">
                  <a16:creationId xmlns:a16="http://schemas.microsoft.com/office/drawing/2014/main" id="{5B1C3480-0BCF-A142-B8BE-E680A26C518B}"/>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7" name="Graphic 3">
              <a:extLst>
                <a:ext uri="{FF2B5EF4-FFF2-40B4-BE49-F238E27FC236}">
                  <a16:creationId xmlns:a16="http://schemas.microsoft.com/office/drawing/2014/main" id="{FA40DB19-0D91-5A43-8A19-058B641B66F8}"/>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8" name="Graphic 3">
              <a:extLst>
                <a:ext uri="{FF2B5EF4-FFF2-40B4-BE49-F238E27FC236}">
                  <a16:creationId xmlns:a16="http://schemas.microsoft.com/office/drawing/2014/main" id="{8CB87AE2-8A31-1347-90B1-B12D02538EB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9" name="Group 88">
            <a:extLst>
              <a:ext uri="{FF2B5EF4-FFF2-40B4-BE49-F238E27FC236}">
                <a16:creationId xmlns:a16="http://schemas.microsoft.com/office/drawing/2014/main" id="{B06E1B4D-42E1-D949-AFBE-6B7B4C0ADF33}"/>
              </a:ext>
            </a:extLst>
          </p:cNvPr>
          <p:cNvGrpSpPr/>
          <p:nvPr/>
        </p:nvGrpSpPr>
        <p:grpSpPr>
          <a:xfrm>
            <a:off x="5796289" y="4126390"/>
            <a:ext cx="6422163" cy="659273"/>
            <a:chOff x="6010984" y="1289301"/>
            <a:chExt cx="6422163" cy="659273"/>
          </a:xfrm>
        </p:grpSpPr>
        <p:sp>
          <p:nvSpPr>
            <p:cNvPr id="90" name="Graphic 3">
              <a:extLst>
                <a:ext uri="{FF2B5EF4-FFF2-40B4-BE49-F238E27FC236}">
                  <a16:creationId xmlns:a16="http://schemas.microsoft.com/office/drawing/2014/main" id="{0FB54500-8E25-A44F-890C-2495F30EAD22}"/>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CE6A6B29-95A3-1F49-8F0F-9D0872ED6BB0}"/>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F8499CB9-A451-274F-A0A4-D17B249FFF0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516C638C-CDA0-DC4F-B64F-725CBBE8FA7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0E817A6C-651C-0C4D-8D52-56BD29E3991A}"/>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5" name="Graphic 3">
              <a:extLst>
                <a:ext uri="{FF2B5EF4-FFF2-40B4-BE49-F238E27FC236}">
                  <a16:creationId xmlns:a16="http://schemas.microsoft.com/office/drawing/2014/main" id="{6DB9CA65-EAD6-574F-B382-AAA4EF65C086}"/>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6" name="Graphic 3">
              <a:extLst>
                <a:ext uri="{FF2B5EF4-FFF2-40B4-BE49-F238E27FC236}">
                  <a16:creationId xmlns:a16="http://schemas.microsoft.com/office/drawing/2014/main" id="{02AE0B4F-24D0-8E4C-8A07-B7E51DF58AE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97" name="Group 96">
            <a:extLst>
              <a:ext uri="{FF2B5EF4-FFF2-40B4-BE49-F238E27FC236}">
                <a16:creationId xmlns:a16="http://schemas.microsoft.com/office/drawing/2014/main" id="{84C81E97-450D-C84A-8DF6-AA362F373764}"/>
              </a:ext>
            </a:extLst>
          </p:cNvPr>
          <p:cNvGrpSpPr/>
          <p:nvPr/>
        </p:nvGrpSpPr>
        <p:grpSpPr>
          <a:xfrm>
            <a:off x="5796289" y="6221095"/>
            <a:ext cx="6422163" cy="659273"/>
            <a:chOff x="6010984" y="1289301"/>
            <a:chExt cx="6422163" cy="659273"/>
          </a:xfrm>
        </p:grpSpPr>
        <p:sp>
          <p:nvSpPr>
            <p:cNvPr id="98" name="Graphic 3">
              <a:extLst>
                <a:ext uri="{FF2B5EF4-FFF2-40B4-BE49-F238E27FC236}">
                  <a16:creationId xmlns:a16="http://schemas.microsoft.com/office/drawing/2014/main" id="{D417C70E-4115-3A4E-AAFE-7D980F0DEB0A}"/>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1D504FC4-0947-0B40-B6D2-21BAEA52E124}"/>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B68DA96F-B718-624A-A742-559EEDBC5F15}"/>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9F70FE95-4571-E442-B3B0-0F42FB88C0F2}"/>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BC0CB2E4-A78B-F341-BF37-A28756828A2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EABA7EB2-D151-7645-9EAD-8E1CB9B05A3A}"/>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A2E456B5-7946-494C-8DD3-E9132202A9F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105" name="Group 104">
            <a:extLst>
              <a:ext uri="{FF2B5EF4-FFF2-40B4-BE49-F238E27FC236}">
                <a16:creationId xmlns:a16="http://schemas.microsoft.com/office/drawing/2014/main" id="{9DBF2D30-517C-1942-8A06-3F7D1C7343F3}"/>
              </a:ext>
            </a:extLst>
          </p:cNvPr>
          <p:cNvGrpSpPr/>
          <p:nvPr/>
        </p:nvGrpSpPr>
        <p:grpSpPr>
          <a:xfrm>
            <a:off x="5796289" y="5522858"/>
            <a:ext cx="6422163" cy="659273"/>
            <a:chOff x="6010984" y="1289301"/>
            <a:chExt cx="6422163" cy="659273"/>
          </a:xfrm>
        </p:grpSpPr>
        <p:sp>
          <p:nvSpPr>
            <p:cNvPr id="106" name="Graphic 3">
              <a:extLst>
                <a:ext uri="{FF2B5EF4-FFF2-40B4-BE49-F238E27FC236}">
                  <a16:creationId xmlns:a16="http://schemas.microsoft.com/office/drawing/2014/main" id="{955A41FE-0921-6C40-A26A-125FB0497E1E}"/>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7" name="Graphic 3">
              <a:extLst>
                <a:ext uri="{FF2B5EF4-FFF2-40B4-BE49-F238E27FC236}">
                  <a16:creationId xmlns:a16="http://schemas.microsoft.com/office/drawing/2014/main" id="{91F575CA-9344-4D4F-9D71-87A7D8D70D18}"/>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8" name="Graphic 3">
              <a:extLst>
                <a:ext uri="{FF2B5EF4-FFF2-40B4-BE49-F238E27FC236}">
                  <a16:creationId xmlns:a16="http://schemas.microsoft.com/office/drawing/2014/main" id="{82AE0D1C-3E04-3949-8045-A808ABC9E1D9}"/>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9" name="Graphic 3">
              <a:extLst>
                <a:ext uri="{FF2B5EF4-FFF2-40B4-BE49-F238E27FC236}">
                  <a16:creationId xmlns:a16="http://schemas.microsoft.com/office/drawing/2014/main" id="{192C1AE1-1332-6B40-82BA-BB98E68B2171}"/>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0" name="Graphic 3">
              <a:extLst>
                <a:ext uri="{FF2B5EF4-FFF2-40B4-BE49-F238E27FC236}">
                  <a16:creationId xmlns:a16="http://schemas.microsoft.com/office/drawing/2014/main" id="{2F6986E5-31CA-D644-8288-260069D241BD}"/>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1" name="Graphic 3">
              <a:extLst>
                <a:ext uri="{FF2B5EF4-FFF2-40B4-BE49-F238E27FC236}">
                  <a16:creationId xmlns:a16="http://schemas.microsoft.com/office/drawing/2014/main" id="{A210F85A-F385-D848-ACF2-8901BA443CCE}"/>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2" name="Graphic 3">
              <a:extLst>
                <a:ext uri="{FF2B5EF4-FFF2-40B4-BE49-F238E27FC236}">
                  <a16:creationId xmlns:a16="http://schemas.microsoft.com/office/drawing/2014/main" id="{08518BE5-0C1B-684E-8A97-934156062C2A}"/>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14" name="Graphic 3">
            <a:extLst>
              <a:ext uri="{FF2B5EF4-FFF2-40B4-BE49-F238E27FC236}">
                <a16:creationId xmlns:a16="http://schemas.microsoft.com/office/drawing/2014/main" id="{3A48DEAE-3827-7846-86A3-6388257961BA}"/>
              </a:ext>
            </a:extLst>
          </p:cNvPr>
          <p:cNvSpPr/>
          <p:nvPr/>
        </p:nvSpPr>
        <p:spPr>
          <a:xfrm>
            <a:off x="9827924"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5" name="Graphic 3">
            <a:extLst>
              <a:ext uri="{FF2B5EF4-FFF2-40B4-BE49-F238E27FC236}">
                <a16:creationId xmlns:a16="http://schemas.microsoft.com/office/drawing/2014/main" id="{3033A10B-E394-4A41-AAA9-56ED3D3F1C37}"/>
              </a:ext>
            </a:extLst>
          </p:cNvPr>
          <p:cNvSpPr/>
          <p:nvPr/>
        </p:nvSpPr>
        <p:spPr>
          <a:xfrm>
            <a:off x="9827924"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6" name="Graphic 3">
            <a:extLst>
              <a:ext uri="{FF2B5EF4-FFF2-40B4-BE49-F238E27FC236}">
                <a16:creationId xmlns:a16="http://schemas.microsoft.com/office/drawing/2014/main" id="{91FA2EDD-6B0E-2F4E-9C45-0838A204442F}"/>
              </a:ext>
            </a:extLst>
          </p:cNvPr>
          <p:cNvSpPr/>
          <p:nvPr/>
        </p:nvSpPr>
        <p:spPr>
          <a:xfrm>
            <a:off x="7248116"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7" name="Graphic 3">
            <a:extLst>
              <a:ext uri="{FF2B5EF4-FFF2-40B4-BE49-F238E27FC236}">
                <a16:creationId xmlns:a16="http://schemas.microsoft.com/office/drawing/2014/main" id="{D4F21D92-0F6A-3043-942C-8A0E9F75DEAE}"/>
              </a:ext>
            </a:extLst>
          </p:cNvPr>
          <p:cNvSpPr/>
          <p:nvPr/>
        </p:nvSpPr>
        <p:spPr>
          <a:xfrm>
            <a:off x="7248116"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9" name="Footer Placeholder 1">
            <a:extLst>
              <a:ext uri="{FF2B5EF4-FFF2-40B4-BE49-F238E27FC236}">
                <a16:creationId xmlns:a16="http://schemas.microsoft.com/office/drawing/2014/main" id="{90B06543-8E2E-704C-AAD8-F61C5C0C5857}"/>
              </a:ext>
            </a:extLst>
          </p:cNvPr>
          <p:cNvSpPr>
            <a:spLocks noGrp="1"/>
          </p:cNvSpPr>
          <p:nvPr>
            <p:ph type="ftr" sz="quarter" idx="11"/>
          </p:nvPr>
        </p:nvSpPr>
        <p:spPr>
          <a:xfrm>
            <a:off x="339437" y="6477000"/>
            <a:ext cx="3740727" cy="365125"/>
          </a:xfrm>
          <a:prstGeom prst="rect">
            <a:avLst/>
          </a:prstGeom>
        </p:spPr>
        <p:txBody>
          <a:bodyPr/>
          <a:lstStyle/>
          <a:p>
            <a:r>
              <a:rPr lang="en-US"/>
              <a:t>© Veracode, Inc. 2020 Confidential</a:t>
            </a:r>
            <a:endParaRPr lang="en-US" dirty="0"/>
          </a:p>
        </p:txBody>
      </p:sp>
      <p:sp>
        <p:nvSpPr>
          <p:cNvPr id="21" name="Text Placeholder 4">
            <a:extLst>
              <a:ext uri="{FF2B5EF4-FFF2-40B4-BE49-F238E27FC236}">
                <a16:creationId xmlns:a16="http://schemas.microsoft.com/office/drawing/2014/main" id="{85EC4F40-79BD-3E4D-BFA9-F05A2A563298}"/>
              </a:ext>
            </a:extLst>
          </p:cNvPr>
          <p:cNvSpPr>
            <a:spLocks noGrp="1"/>
          </p:cNvSpPr>
          <p:nvPr>
            <p:ph type="body" sz="quarter" idx="13" hasCustomPrompt="1"/>
          </p:nvPr>
        </p:nvSpPr>
        <p:spPr>
          <a:xfrm>
            <a:off x="413946" y="5269888"/>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2" name="TextBox 21">
            <a:extLst>
              <a:ext uri="{FF2B5EF4-FFF2-40B4-BE49-F238E27FC236}">
                <a16:creationId xmlns:a16="http://schemas.microsoft.com/office/drawing/2014/main" id="{D7E61EB1-2797-774D-9FE2-82E5CAB5F951}"/>
              </a:ext>
            </a:extLst>
          </p:cNvPr>
          <p:cNvSpPr txBox="1"/>
          <p:nvPr/>
        </p:nvSpPr>
        <p:spPr bwMode="auto">
          <a:xfrm>
            <a:off x="2937164" y="78970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418121" y="2734552"/>
            <a:ext cx="6692708" cy="148298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a:t>
            </a:r>
            <a:br>
              <a:rPr lang="en-US" dirty="0"/>
            </a:br>
            <a:r>
              <a:rPr lang="en-US" dirty="0"/>
              <a:t>master</a:t>
            </a:r>
          </a:p>
        </p:txBody>
      </p:sp>
      <p:sp>
        <p:nvSpPr>
          <p:cNvPr id="11" name="Text Placeholder 6">
            <a:extLst>
              <a:ext uri="{FF2B5EF4-FFF2-40B4-BE49-F238E27FC236}">
                <a16:creationId xmlns:a16="http://schemas.microsoft.com/office/drawing/2014/main" id="{CAF487E2-6250-314F-88E3-CBA76B42C8C3}"/>
              </a:ext>
            </a:extLst>
          </p:cNvPr>
          <p:cNvSpPr>
            <a:spLocks noGrp="1"/>
          </p:cNvSpPr>
          <p:nvPr>
            <p:ph type="body" sz="quarter" idx="14" hasCustomPrompt="1"/>
          </p:nvPr>
        </p:nvSpPr>
        <p:spPr>
          <a:xfrm>
            <a:off x="413946" y="4378305"/>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3" name="Text Placeholder 4">
            <a:extLst>
              <a:ext uri="{FF2B5EF4-FFF2-40B4-BE49-F238E27FC236}">
                <a16:creationId xmlns:a16="http://schemas.microsoft.com/office/drawing/2014/main" id="{8DDAE58E-6ED2-2F44-B81C-135F97C62A07}"/>
              </a:ext>
            </a:extLst>
          </p:cNvPr>
          <p:cNvSpPr>
            <a:spLocks noGrp="1"/>
          </p:cNvSpPr>
          <p:nvPr>
            <p:ph type="body" sz="quarter" idx="15" hasCustomPrompt="1"/>
          </p:nvPr>
        </p:nvSpPr>
        <p:spPr>
          <a:xfrm>
            <a:off x="413946" y="2057400"/>
            <a:ext cx="5495795" cy="689997"/>
          </a:xfrm>
          <a:prstGeom prst="rect">
            <a:avLst/>
          </a:prstGeom>
          <a:noFill/>
        </p:spPr>
        <p:txBody>
          <a:bodyPr lIns="0" tIns="0" rIns="0" bIns="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 here</a:t>
            </a:r>
          </a:p>
          <a:p>
            <a:pPr lvl="0"/>
            <a:endParaRPr lang="en-US" dirty="0"/>
          </a:p>
        </p:txBody>
      </p:sp>
      <p:grpSp>
        <p:nvGrpSpPr>
          <p:cNvPr id="131" name="Group 130">
            <a:extLst>
              <a:ext uri="{FF2B5EF4-FFF2-40B4-BE49-F238E27FC236}">
                <a16:creationId xmlns:a16="http://schemas.microsoft.com/office/drawing/2014/main" id="{40A3C503-EAC9-3049-971A-996C7FFA1C82}"/>
              </a:ext>
            </a:extLst>
          </p:cNvPr>
          <p:cNvGrpSpPr/>
          <p:nvPr/>
        </p:nvGrpSpPr>
        <p:grpSpPr>
          <a:xfrm>
            <a:off x="339437" y="-601970"/>
            <a:ext cx="12573002" cy="8363770"/>
            <a:chOff x="-53976" y="-632059"/>
            <a:chExt cx="12573002" cy="8363770"/>
          </a:xfrm>
        </p:grpSpPr>
        <p:sp>
          <p:nvSpPr>
            <p:cNvPr id="132" name="Rectangle 131">
              <a:extLst>
                <a:ext uri="{FF2B5EF4-FFF2-40B4-BE49-F238E27FC236}">
                  <a16:creationId xmlns:a16="http://schemas.microsoft.com/office/drawing/2014/main" id="{10D3822C-153C-DA44-B785-14219987193C}"/>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3" name="Rectangle 132">
              <a:extLst>
                <a:ext uri="{FF2B5EF4-FFF2-40B4-BE49-F238E27FC236}">
                  <a16:creationId xmlns:a16="http://schemas.microsoft.com/office/drawing/2014/main" id="{4F8837F7-ED90-B74C-9D7C-D5D9957F2829}"/>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4" name="Rectangle 133">
              <a:extLst>
                <a:ext uri="{FF2B5EF4-FFF2-40B4-BE49-F238E27FC236}">
                  <a16:creationId xmlns:a16="http://schemas.microsoft.com/office/drawing/2014/main" id="{583F0F32-6AEA-3542-A0FA-2D622F6047E6}"/>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18" name="TextBox 17">
            <a:extLst>
              <a:ext uri="{FF2B5EF4-FFF2-40B4-BE49-F238E27FC236}">
                <a16:creationId xmlns:a16="http://schemas.microsoft.com/office/drawing/2014/main" id="{249A0788-7B03-B645-9D1F-EF1FF4487DF9}"/>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2684449181"/>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Large Header two Content Labels">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7D7BF9-FE58-A848-BF5C-3A1122B9CF9F}"/>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Picture Placeholder 4">
            <a:extLst>
              <a:ext uri="{FF2B5EF4-FFF2-40B4-BE49-F238E27FC236}">
                <a16:creationId xmlns:a16="http://schemas.microsoft.com/office/drawing/2014/main" id="{5674CDE5-3D0B-124A-9433-7A803FC491A6}"/>
              </a:ext>
            </a:extLst>
          </p:cNvPr>
          <p:cNvSpPr>
            <a:spLocks noGrp="1"/>
          </p:cNvSpPr>
          <p:nvPr>
            <p:ph type="pic" sz="quarter" idx="13"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2" name="Content Placeholder 26">
            <a:extLst>
              <a:ext uri="{FF2B5EF4-FFF2-40B4-BE49-F238E27FC236}">
                <a16:creationId xmlns:a16="http://schemas.microsoft.com/office/drawing/2014/main" id="{00C02359-F33A-6842-ABEE-9AAE9A786360}"/>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571D00FB-CA95-5F4C-8414-5446685FD91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4" name="Freeform 1">
            <a:extLst>
              <a:ext uri="{FF2B5EF4-FFF2-40B4-BE49-F238E27FC236}">
                <a16:creationId xmlns:a16="http://schemas.microsoft.com/office/drawing/2014/main" id="{04457D7C-33AB-A249-A285-016BCFD8E38D}"/>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3866652650"/>
      </p:ext>
    </p:extLst>
  </p:cSld>
  <p:clrMapOvr>
    <a:masterClrMapping/>
  </p:clrMapOvr>
  <p:transition>
    <p:wipe dir="r"/>
  </p:transition>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arge Header two Content Label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2AF37C-DD42-294E-BDBE-E15FD0F246FB}"/>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3163F7CA-A8A5-5644-B5CA-40B1DE62EC1B}"/>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CB0C7855-C4C7-9141-A227-55DCACEF86CD}"/>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8" name="Content Placeholder 26">
            <a:extLst>
              <a:ext uri="{FF2B5EF4-FFF2-40B4-BE49-F238E27FC236}">
                <a16:creationId xmlns:a16="http://schemas.microsoft.com/office/drawing/2014/main" id="{7B7CB62B-86D1-F74B-A99D-99C589D8C91C}"/>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Content Placeholder 26">
            <a:extLst>
              <a:ext uri="{FF2B5EF4-FFF2-40B4-BE49-F238E27FC236}">
                <a16:creationId xmlns:a16="http://schemas.microsoft.com/office/drawing/2014/main" id="{C48B83DD-22F6-1B44-AD8F-44E8C2F9D243}"/>
              </a:ext>
            </a:extLst>
          </p:cNvPr>
          <p:cNvSpPr>
            <a:spLocks noGrp="1"/>
          </p:cNvSpPr>
          <p:nvPr>
            <p:ph sz="quarter" idx="16"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49565389-66F2-E845-A39B-C31B68A8E47E}"/>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Text Placeholder 4">
            <a:extLst>
              <a:ext uri="{FF2B5EF4-FFF2-40B4-BE49-F238E27FC236}">
                <a16:creationId xmlns:a16="http://schemas.microsoft.com/office/drawing/2014/main" id="{DB80232B-7359-DF4D-ABCE-3C2C786065AD}"/>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B984A97D-5B39-7243-8AD9-98218A75047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B5C90A5B-C967-CE40-B0C0-336A956F22FF}"/>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3190466010"/>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Large Header two Content Label 2">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92BB512-1965-0547-B13B-9017823A1EF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3163F7CA-A8A5-5644-B5CA-40B1DE62EC1B}"/>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9" name="TextBox 18">
            <a:extLst>
              <a:ext uri="{FF2B5EF4-FFF2-40B4-BE49-F238E27FC236}">
                <a16:creationId xmlns:a16="http://schemas.microsoft.com/office/drawing/2014/main" id="{FB73F84F-643C-F14A-94C9-78054C9240D6}"/>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7" name="Picture Placeholder 4">
            <a:extLst>
              <a:ext uri="{FF2B5EF4-FFF2-40B4-BE49-F238E27FC236}">
                <a16:creationId xmlns:a16="http://schemas.microsoft.com/office/drawing/2014/main" id="{8E08DF61-EE25-5D45-B397-2F7134A1636C}"/>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9" name="Content Placeholder 26">
            <a:extLst>
              <a:ext uri="{FF2B5EF4-FFF2-40B4-BE49-F238E27FC236}">
                <a16:creationId xmlns:a16="http://schemas.microsoft.com/office/drawing/2014/main" id="{6621CAE2-016E-9F4C-831B-939FFAC4D962}"/>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0CB6F0E8-E6AD-B64D-BC93-9A8285019B27}"/>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Text Placeholder 4">
            <a:extLst>
              <a:ext uri="{FF2B5EF4-FFF2-40B4-BE49-F238E27FC236}">
                <a16:creationId xmlns:a16="http://schemas.microsoft.com/office/drawing/2014/main" id="{DC8266CE-8E8D-1C40-9D14-DA3FA675530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66BB4F1F-45AC-AF43-882C-CECEB3390F54}"/>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11F70C21-8587-D846-88FD-EDA39DCE3205}"/>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1372044101"/>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Header two Content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5CD9910-F110-AE48-B1EE-25EF362D66A5}"/>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7" name="TextBox 16">
            <a:extLst>
              <a:ext uri="{FF2B5EF4-FFF2-40B4-BE49-F238E27FC236}">
                <a16:creationId xmlns:a16="http://schemas.microsoft.com/office/drawing/2014/main" id="{B40661A3-FBE6-884D-BAE6-DD2BF5F9006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D9606E0C-D2F4-A247-8DE0-2DCABC7A972C}"/>
              </a:ext>
            </a:extLst>
          </p:cNvPr>
          <p:cNvSpPr>
            <a:spLocks noGrp="1"/>
          </p:cNvSpPr>
          <p:nvPr>
            <p:ph sz="quarter" idx="13"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DD21A3F8-38EC-B243-B2C3-0D2680C48A07}"/>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4E9E5620-5BDA-F846-BF8C-E04DB1C089C4}"/>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3" name="Freeform 1">
            <a:extLst>
              <a:ext uri="{FF2B5EF4-FFF2-40B4-BE49-F238E27FC236}">
                <a16:creationId xmlns:a16="http://schemas.microsoft.com/office/drawing/2014/main" id="{04656A0A-1E5B-8B42-B18B-97C9C9756FA0}"/>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139262655"/>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Large Header two Content 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948CF8-DB63-6449-9F6E-FA8F9FC9D08B}"/>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7" name="TextBox 16">
            <a:extLst>
              <a:ext uri="{FF2B5EF4-FFF2-40B4-BE49-F238E27FC236}">
                <a16:creationId xmlns:a16="http://schemas.microsoft.com/office/drawing/2014/main" id="{B40661A3-FBE6-884D-BAE6-DD2BF5F9006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3" name="Content Placeholder 26">
            <a:extLst>
              <a:ext uri="{FF2B5EF4-FFF2-40B4-BE49-F238E27FC236}">
                <a16:creationId xmlns:a16="http://schemas.microsoft.com/office/drawing/2014/main" id="{AEE7B11F-4D71-9347-8F12-752DFBA8B7DA}"/>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4" name="Picture Placeholder 4">
            <a:extLst>
              <a:ext uri="{FF2B5EF4-FFF2-40B4-BE49-F238E27FC236}">
                <a16:creationId xmlns:a16="http://schemas.microsoft.com/office/drawing/2014/main" id="{309F40AC-65FB-9541-9ABD-82031949048C}"/>
              </a:ext>
            </a:extLst>
          </p:cNvPr>
          <p:cNvSpPr>
            <a:spLocks noGrp="1"/>
          </p:cNvSpPr>
          <p:nvPr>
            <p:ph type="pic" sz="quarter" idx="13"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 name="Title 1">
            <a:extLst>
              <a:ext uri="{FF2B5EF4-FFF2-40B4-BE49-F238E27FC236}">
                <a16:creationId xmlns:a16="http://schemas.microsoft.com/office/drawing/2014/main" id="{E3B6E732-7774-D743-9DE7-A9365F8FC999}"/>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3" name="Freeform 1">
            <a:extLst>
              <a:ext uri="{FF2B5EF4-FFF2-40B4-BE49-F238E27FC236}">
                <a16:creationId xmlns:a16="http://schemas.microsoft.com/office/drawing/2014/main" id="{DD780700-6943-B54C-B9AC-BDB121DBF38A}"/>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84673990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Large Header two Content Label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262F1E-5527-1D4E-9EB9-68497410CE7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9BDADD0F-8EC3-AB4A-ACA8-3836FE6B93F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F3E384E2-DCA2-F54A-99AD-89947DCAED1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31" name="Content Placeholder 26">
            <a:extLst>
              <a:ext uri="{FF2B5EF4-FFF2-40B4-BE49-F238E27FC236}">
                <a16:creationId xmlns:a16="http://schemas.microsoft.com/office/drawing/2014/main" id="{DE9559D4-80A3-3147-A8E8-F37558F91F2C}"/>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3" name="Content Placeholder 26">
            <a:extLst>
              <a:ext uri="{FF2B5EF4-FFF2-40B4-BE49-F238E27FC236}">
                <a16:creationId xmlns:a16="http://schemas.microsoft.com/office/drawing/2014/main" id="{01302E8A-9AFA-1C4D-9067-3F0449580572}"/>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4" name="Text Placeholder 4">
            <a:extLst>
              <a:ext uri="{FF2B5EF4-FFF2-40B4-BE49-F238E27FC236}">
                <a16:creationId xmlns:a16="http://schemas.microsoft.com/office/drawing/2014/main" id="{603C7CCB-9AB3-1C4B-93DE-413526B89C59}"/>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5" name="Text Placeholder 4">
            <a:extLst>
              <a:ext uri="{FF2B5EF4-FFF2-40B4-BE49-F238E27FC236}">
                <a16:creationId xmlns:a16="http://schemas.microsoft.com/office/drawing/2014/main" id="{A5C56E5C-3BCB-3C43-8A73-B954254B4C6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0A33922B-9891-9347-9839-8E4BF0FABE6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5E9B54EF-167D-1C46-8DE9-EED9B217AAEC}"/>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1087218657"/>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arge Header two Content Label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5494492-FBE9-1C4A-AD3E-B4D7832AE587}"/>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9BDADD0F-8EC3-AB4A-ACA8-3836FE6B93F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D935D998-DDC6-0A43-AE24-2A7F6263FE1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5" name="Picture Placeholder 4">
            <a:extLst>
              <a:ext uri="{FF2B5EF4-FFF2-40B4-BE49-F238E27FC236}">
                <a16:creationId xmlns:a16="http://schemas.microsoft.com/office/drawing/2014/main" id="{4603A363-1345-154D-8A86-7979BFD2076F}"/>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8" name="Content Placeholder 26">
            <a:extLst>
              <a:ext uri="{FF2B5EF4-FFF2-40B4-BE49-F238E27FC236}">
                <a16:creationId xmlns:a16="http://schemas.microsoft.com/office/drawing/2014/main" id="{927A4BC1-B087-C840-B537-7AC8696E56BB}"/>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15A47730-813C-1D46-BD1A-231C88D749F7}"/>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20034076-0803-F340-9365-87E31541ED5A}"/>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2257E5CC-C02C-A743-8DB4-4294464EE2E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FDA71562-9A06-3543-9530-6CA3AB1F6CC5}"/>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2066538782"/>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arge Header two Content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CA1D31D-771E-9249-930A-FA8869B1D921}"/>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6C8F5776-2EAD-D94B-8A19-74C522F1928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671BCEDE-A10B-7E44-A6B9-9C45937AF95B}"/>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0B9FC80D-BE39-A841-8030-13F684C2733C}"/>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84E54A38-D909-1C45-8B99-D8E1B4A0FF48}"/>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8C7E0BBA-8D2C-8342-B85C-DB45B697CDBB}"/>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3692843946"/>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Large Header two Content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ADFECB3-C5CB-314D-A350-16D0B81D78F6}"/>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6C8F5776-2EAD-D94B-8A19-74C522F1928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3" name="Content Placeholder 26">
            <a:extLst>
              <a:ext uri="{FF2B5EF4-FFF2-40B4-BE49-F238E27FC236}">
                <a16:creationId xmlns:a16="http://schemas.microsoft.com/office/drawing/2014/main" id="{3C2BCF5A-88D1-4946-BE22-9EE3F08D9061}"/>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5" name="Picture Placeholder 4">
            <a:extLst>
              <a:ext uri="{FF2B5EF4-FFF2-40B4-BE49-F238E27FC236}">
                <a16:creationId xmlns:a16="http://schemas.microsoft.com/office/drawing/2014/main" id="{388045FD-9C7E-E448-963E-3B86E0CD4A51}"/>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 name="Title 1">
            <a:extLst>
              <a:ext uri="{FF2B5EF4-FFF2-40B4-BE49-F238E27FC236}">
                <a16:creationId xmlns:a16="http://schemas.microsoft.com/office/drawing/2014/main" id="{91BF9A57-79A0-0B42-8BFB-EAE18CBB158B}"/>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D7A8A705-6C88-504A-B2B4-33A1F25B6674}"/>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3525787944"/>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Large Header two Content Label 4">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96EA0B5-DAEF-6B4E-9EC7-22542EECBA1C}"/>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7" name="TextBox 16">
            <a:extLst>
              <a:ext uri="{FF2B5EF4-FFF2-40B4-BE49-F238E27FC236}">
                <a16:creationId xmlns:a16="http://schemas.microsoft.com/office/drawing/2014/main" id="{DA472192-AAB9-B84D-B98F-9A5DE8734B3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7" name="Content Placeholder 26">
            <a:extLst>
              <a:ext uri="{FF2B5EF4-FFF2-40B4-BE49-F238E27FC236}">
                <a16:creationId xmlns:a16="http://schemas.microsoft.com/office/drawing/2014/main" id="{86519440-155B-BF4F-A013-7CB22605A3B8}"/>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9" name="Content Placeholder 26">
            <a:extLst>
              <a:ext uri="{FF2B5EF4-FFF2-40B4-BE49-F238E27FC236}">
                <a16:creationId xmlns:a16="http://schemas.microsoft.com/office/drawing/2014/main" id="{4B84D4C4-B6E6-8A4B-860F-84D7D38949C3}"/>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15CBFF6A-73E2-8B4C-8A20-87F75AFA9397}"/>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8CE038EC-C116-534F-B0B9-630DF146506F}"/>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A9BCBE9E-EDDA-1141-90A7-5D155E05A93E}"/>
              </a:ext>
            </a:extLst>
          </p:cNvPr>
          <p:cNvSpPr>
            <a:spLocks noGrp="1"/>
          </p:cNvSpPr>
          <p:nvPr>
            <p:ph type="title"/>
          </p:nvPr>
        </p:nvSpPr>
        <p:spPr/>
        <p:txBody>
          <a:bodyPr/>
          <a:lstStyle/>
          <a:p>
            <a:r>
              <a:rPr lang="en-GB"/>
              <a:t>Click to edit Master title style</a:t>
            </a:r>
            <a:endParaRPr lang="en-US"/>
          </a:p>
        </p:txBody>
      </p:sp>
      <p:sp>
        <p:nvSpPr>
          <p:cNvPr id="15" name="Freeform 1">
            <a:extLst>
              <a:ext uri="{FF2B5EF4-FFF2-40B4-BE49-F238E27FC236}">
                <a16:creationId xmlns:a16="http://schemas.microsoft.com/office/drawing/2014/main" id="{6F5716AC-226F-314A-A007-5E40F0095D8E}"/>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47538605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2">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07133DC6-50D9-FE40-9B8A-8304184DDDAF}"/>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85" name="Group 84">
            <a:extLst>
              <a:ext uri="{FF2B5EF4-FFF2-40B4-BE49-F238E27FC236}">
                <a16:creationId xmlns:a16="http://schemas.microsoft.com/office/drawing/2014/main" id="{66A83DDE-0B0B-CB4B-B623-7AE5489461AA}"/>
              </a:ext>
            </a:extLst>
          </p:cNvPr>
          <p:cNvGrpSpPr/>
          <p:nvPr/>
        </p:nvGrpSpPr>
        <p:grpSpPr>
          <a:xfrm>
            <a:off x="636317" y="623515"/>
            <a:ext cx="4267789" cy="658865"/>
            <a:chOff x="4488107" y="1762031"/>
            <a:chExt cx="1820226" cy="272415"/>
          </a:xfrm>
        </p:grpSpPr>
        <p:sp>
          <p:nvSpPr>
            <p:cNvPr id="86" name="Freeform: Shape 5">
              <a:extLst>
                <a:ext uri="{FF2B5EF4-FFF2-40B4-BE49-F238E27FC236}">
                  <a16:creationId xmlns:a16="http://schemas.microsoft.com/office/drawing/2014/main" id="{3D348615-1DE3-1D41-A05F-E9FE2ACEF9FE}"/>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87" name="Freeform: Shape 6">
              <a:extLst>
                <a:ext uri="{FF2B5EF4-FFF2-40B4-BE49-F238E27FC236}">
                  <a16:creationId xmlns:a16="http://schemas.microsoft.com/office/drawing/2014/main" id="{D0CC3DF5-84DA-B640-9437-6C2F7BE04CBD}"/>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88" name="Freeform: Shape 7">
              <a:extLst>
                <a:ext uri="{FF2B5EF4-FFF2-40B4-BE49-F238E27FC236}">
                  <a16:creationId xmlns:a16="http://schemas.microsoft.com/office/drawing/2014/main" id="{15E5D9F0-F8E2-D44C-AFE6-4B86985DEAB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89" name="Freeform: Shape 8">
              <a:extLst>
                <a:ext uri="{FF2B5EF4-FFF2-40B4-BE49-F238E27FC236}">
                  <a16:creationId xmlns:a16="http://schemas.microsoft.com/office/drawing/2014/main" id="{E612D561-626C-FB42-A9A0-6AFA431CBBF4}"/>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90" name="Freeform: Shape 9">
              <a:extLst>
                <a:ext uri="{FF2B5EF4-FFF2-40B4-BE49-F238E27FC236}">
                  <a16:creationId xmlns:a16="http://schemas.microsoft.com/office/drawing/2014/main" id="{D9FEDA84-FBB7-7043-9F75-8C0647F6D5DC}"/>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91" name="Graphic 3">
            <a:extLst>
              <a:ext uri="{FF2B5EF4-FFF2-40B4-BE49-F238E27FC236}">
                <a16:creationId xmlns:a16="http://schemas.microsoft.com/office/drawing/2014/main" id="{C067FE74-2F78-2147-B539-1671CB2560FC}"/>
              </a:ext>
            </a:extLst>
          </p:cNvPr>
          <p:cNvSpPr/>
          <p:nvPr/>
        </p:nvSpPr>
        <p:spPr>
          <a:xfrm>
            <a:off x="-465955" y="637017"/>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9D95289B-5EFF-D646-8FCD-41F0332365B5}"/>
              </a:ext>
            </a:extLst>
          </p:cNvPr>
          <p:cNvGrpSpPr/>
          <p:nvPr/>
        </p:nvGrpSpPr>
        <p:grpSpPr>
          <a:xfrm>
            <a:off x="-465955" y="-71198"/>
            <a:ext cx="12899102" cy="2056348"/>
            <a:chOff x="-465955" y="-71198"/>
            <a:chExt cx="12899102" cy="2056348"/>
          </a:xfrm>
        </p:grpSpPr>
        <p:grpSp>
          <p:nvGrpSpPr>
            <p:cNvPr id="92" name="Group 91">
              <a:extLst>
                <a:ext uri="{FF2B5EF4-FFF2-40B4-BE49-F238E27FC236}">
                  <a16:creationId xmlns:a16="http://schemas.microsoft.com/office/drawing/2014/main" id="{397A7A41-79FC-FF44-B4BB-6990DF817346}"/>
                </a:ext>
              </a:extLst>
            </p:cNvPr>
            <p:cNvGrpSpPr/>
            <p:nvPr/>
          </p:nvGrpSpPr>
          <p:grpSpPr>
            <a:xfrm>
              <a:off x="-465955" y="1325877"/>
              <a:ext cx="12899102" cy="659273"/>
              <a:chOff x="-465955" y="1289301"/>
              <a:chExt cx="12899102" cy="659273"/>
            </a:xfrm>
          </p:grpSpPr>
          <p:sp>
            <p:nvSpPr>
              <p:cNvPr id="93" name="Graphic 3">
                <a:extLst>
                  <a:ext uri="{FF2B5EF4-FFF2-40B4-BE49-F238E27FC236}">
                    <a16:creationId xmlns:a16="http://schemas.microsoft.com/office/drawing/2014/main" id="{E4913F82-6056-E141-91EB-8182C365F145}"/>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4" name="Graphic 3">
                <a:extLst>
                  <a:ext uri="{FF2B5EF4-FFF2-40B4-BE49-F238E27FC236}">
                    <a16:creationId xmlns:a16="http://schemas.microsoft.com/office/drawing/2014/main" id="{F4DBD4A9-6102-3544-B5E8-0E1B1C139D37}"/>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5" name="Graphic 3">
                <a:extLst>
                  <a:ext uri="{FF2B5EF4-FFF2-40B4-BE49-F238E27FC236}">
                    <a16:creationId xmlns:a16="http://schemas.microsoft.com/office/drawing/2014/main" id="{E209D25B-DCA8-524E-AF4A-5FB76310C990}"/>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6" name="Graphic 3">
                <a:extLst>
                  <a:ext uri="{FF2B5EF4-FFF2-40B4-BE49-F238E27FC236}">
                    <a16:creationId xmlns:a16="http://schemas.microsoft.com/office/drawing/2014/main" id="{C94EA840-4B04-B447-8599-54947867D85A}"/>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7" name="Graphic 3">
                <a:extLst>
                  <a:ext uri="{FF2B5EF4-FFF2-40B4-BE49-F238E27FC236}">
                    <a16:creationId xmlns:a16="http://schemas.microsoft.com/office/drawing/2014/main" id="{BA40E98D-3A18-AA4B-8602-24184C39C250}"/>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8" name="Graphic 3">
                <a:extLst>
                  <a:ext uri="{FF2B5EF4-FFF2-40B4-BE49-F238E27FC236}">
                    <a16:creationId xmlns:a16="http://schemas.microsoft.com/office/drawing/2014/main" id="{DD6D9186-9E9D-8D45-8D4E-78CF1C0F69D2}"/>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9" name="Graphic 3">
                <a:extLst>
                  <a:ext uri="{FF2B5EF4-FFF2-40B4-BE49-F238E27FC236}">
                    <a16:creationId xmlns:a16="http://schemas.microsoft.com/office/drawing/2014/main" id="{79C0B23C-AC5A-3141-943D-7EC4698F4099}"/>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F1FF106-6C2D-524F-8850-6C2965D293D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A1023729-38D6-9545-A795-DCDA81FA08C0}"/>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5DC5FA3D-50AA-BB4A-A504-4A14A3008CCB}"/>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6DFFEBEF-50DB-C440-9D4B-C4ECFF9D712D}"/>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CAB05355-D736-AC40-94E7-E469DC37D544}"/>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5" name="Graphic 3">
                <a:extLst>
                  <a:ext uri="{FF2B5EF4-FFF2-40B4-BE49-F238E27FC236}">
                    <a16:creationId xmlns:a16="http://schemas.microsoft.com/office/drawing/2014/main" id="{26E56688-1242-5744-83B2-1371C5E3239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6" name="Graphic 3">
                <a:extLst>
                  <a:ext uri="{FF2B5EF4-FFF2-40B4-BE49-F238E27FC236}">
                    <a16:creationId xmlns:a16="http://schemas.microsoft.com/office/drawing/2014/main" id="{820777D0-3A46-BC43-9DF3-6688E59EF7D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107" name="Group 106">
              <a:extLst>
                <a:ext uri="{FF2B5EF4-FFF2-40B4-BE49-F238E27FC236}">
                  <a16:creationId xmlns:a16="http://schemas.microsoft.com/office/drawing/2014/main" id="{E4CBE2E0-332C-024B-8611-CAC049EF18C2}"/>
                </a:ext>
              </a:extLst>
            </p:cNvPr>
            <p:cNvGrpSpPr/>
            <p:nvPr/>
          </p:nvGrpSpPr>
          <p:grpSpPr>
            <a:xfrm>
              <a:off x="-465955" y="-71198"/>
              <a:ext cx="12899102" cy="659273"/>
              <a:chOff x="-465955" y="1289301"/>
              <a:chExt cx="12899102" cy="659273"/>
            </a:xfrm>
          </p:grpSpPr>
          <p:sp>
            <p:nvSpPr>
              <p:cNvPr id="108" name="Graphic 3">
                <a:extLst>
                  <a:ext uri="{FF2B5EF4-FFF2-40B4-BE49-F238E27FC236}">
                    <a16:creationId xmlns:a16="http://schemas.microsoft.com/office/drawing/2014/main" id="{478C1CDE-9A81-0A4A-B06A-A7284B2FAF50}"/>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09" name="Graphic 3">
                <a:extLst>
                  <a:ext uri="{FF2B5EF4-FFF2-40B4-BE49-F238E27FC236}">
                    <a16:creationId xmlns:a16="http://schemas.microsoft.com/office/drawing/2014/main" id="{F5509DC9-F8C4-194E-A43D-4DF1FAD05CAD}"/>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0" name="Graphic 3">
                <a:extLst>
                  <a:ext uri="{FF2B5EF4-FFF2-40B4-BE49-F238E27FC236}">
                    <a16:creationId xmlns:a16="http://schemas.microsoft.com/office/drawing/2014/main" id="{ECCF319A-1CF2-5243-A419-7F12899B9EAA}"/>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1" name="Graphic 3">
                <a:extLst>
                  <a:ext uri="{FF2B5EF4-FFF2-40B4-BE49-F238E27FC236}">
                    <a16:creationId xmlns:a16="http://schemas.microsoft.com/office/drawing/2014/main" id="{B06525E8-2BCB-9D4C-A240-08142F02EA91}"/>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2" name="Graphic 3">
                <a:extLst>
                  <a:ext uri="{FF2B5EF4-FFF2-40B4-BE49-F238E27FC236}">
                    <a16:creationId xmlns:a16="http://schemas.microsoft.com/office/drawing/2014/main" id="{7AA0F3BD-22B2-264A-9BE4-647FEFF8E5D3}"/>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3" name="Graphic 3">
                <a:extLst>
                  <a:ext uri="{FF2B5EF4-FFF2-40B4-BE49-F238E27FC236}">
                    <a16:creationId xmlns:a16="http://schemas.microsoft.com/office/drawing/2014/main" id="{15B5BBE7-468A-4F44-9784-EB0C863228C3}"/>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4" name="Graphic 3">
                <a:extLst>
                  <a:ext uri="{FF2B5EF4-FFF2-40B4-BE49-F238E27FC236}">
                    <a16:creationId xmlns:a16="http://schemas.microsoft.com/office/drawing/2014/main" id="{0FC145F3-8859-2549-8944-DD3DF0ACFC4C}"/>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5" name="Graphic 3">
                <a:extLst>
                  <a:ext uri="{FF2B5EF4-FFF2-40B4-BE49-F238E27FC236}">
                    <a16:creationId xmlns:a16="http://schemas.microsoft.com/office/drawing/2014/main" id="{7A9BEF35-EF3D-2047-A092-F45116778EEF}"/>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6" name="Graphic 3">
                <a:extLst>
                  <a:ext uri="{FF2B5EF4-FFF2-40B4-BE49-F238E27FC236}">
                    <a16:creationId xmlns:a16="http://schemas.microsoft.com/office/drawing/2014/main" id="{3C9E1CFC-96EA-8B4C-90F8-16810D42292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7" name="Graphic 3">
                <a:extLst>
                  <a:ext uri="{FF2B5EF4-FFF2-40B4-BE49-F238E27FC236}">
                    <a16:creationId xmlns:a16="http://schemas.microsoft.com/office/drawing/2014/main" id="{47DE16E8-2AC3-7841-B4B8-E80F75B0CEBC}"/>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8" name="Graphic 3">
                <a:extLst>
                  <a:ext uri="{FF2B5EF4-FFF2-40B4-BE49-F238E27FC236}">
                    <a16:creationId xmlns:a16="http://schemas.microsoft.com/office/drawing/2014/main" id="{10483621-9000-094F-9053-43F1623C8014}"/>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9" name="Graphic 3">
                <a:extLst>
                  <a:ext uri="{FF2B5EF4-FFF2-40B4-BE49-F238E27FC236}">
                    <a16:creationId xmlns:a16="http://schemas.microsoft.com/office/drawing/2014/main" id="{211D0768-1A7B-4D49-B4C0-CCC1A1136B7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0" name="Graphic 3">
                <a:extLst>
                  <a:ext uri="{FF2B5EF4-FFF2-40B4-BE49-F238E27FC236}">
                    <a16:creationId xmlns:a16="http://schemas.microsoft.com/office/drawing/2014/main" id="{EFC40B01-41E6-434E-8D87-44BD7F9F6E8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1" name="Graphic 3">
                <a:extLst>
                  <a:ext uri="{FF2B5EF4-FFF2-40B4-BE49-F238E27FC236}">
                    <a16:creationId xmlns:a16="http://schemas.microsoft.com/office/drawing/2014/main" id="{413FE258-2E5D-6043-B1AF-E7F015C7289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23" name="Graphic 3">
              <a:extLst>
                <a:ext uri="{FF2B5EF4-FFF2-40B4-BE49-F238E27FC236}">
                  <a16:creationId xmlns:a16="http://schemas.microsoft.com/office/drawing/2014/main" id="{CA400731-64AE-0B42-B22A-247D6DA88DB4}"/>
                </a:ext>
              </a:extLst>
            </p:cNvPr>
            <p:cNvSpPr/>
            <p:nvPr/>
          </p:nvSpPr>
          <p:spPr>
            <a:xfrm>
              <a:off x="5085707"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4" name="Graphic 3">
              <a:extLst>
                <a:ext uri="{FF2B5EF4-FFF2-40B4-BE49-F238E27FC236}">
                  <a16:creationId xmlns:a16="http://schemas.microsoft.com/office/drawing/2014/main" id="{A05634BA-B5D1-0C4C-BF17-C35C50E30A08}"/>
                </a:ext>
              </a:extLst>
            </p:cNvPr>
            <p:cNvSpPr/>
            <p:nvPr/>
          </p:nvSpPr>
          <p:spPr>
            <a:xfrm>
              <a:off x="6010984"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5" name="Graphic 3">
              <a:extLst>
                <a:ext uri="{FF2B5EF4-FFF2-40B4-BE49-F238E27FC236}">
                  <a16:creationId xmlns:a16="http://schemas.microsoft.com/office/drawing/2014/main" id="{9C5005DE-A234-4744-8D0A-E0354B6A45AC}"/>
                </a:ext>
              </a:extLst>
            </p:cNvPr>
            <p:cNvSpPr/>
            <p:nvPr/>
          </p:nvSpPr>
          <p:spPr>
            <a:xfrm>
              <a:off x="6936261"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6" name="Graphic 3">
              <a:extLst>
                <a:ext uri="{FF2B5EF4-FFF2-40B4-BE49-F238E27FC236}">
                  <a16:creationId xmlns:a16="http://schemas.microsoft.com/office/drawing/2014/main" id="{7C3EEEC6-D610-EA47-B1DA-D19FC23DF20E}"/>
                </a:ext>
              </a:extLst>
            </p:cNvPr>
            <p:cNvSpPr/>
            <p:nvPr/>
          </p:nvSpPr>
          <p:spPr>
            <a:xfrm>
              <a:off x="7861538"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7" name="Graphic 3">
              <a:extLst>
                <a:ext uri="{FF2B5EF4-FFF2-40B4-BE49-F238E27FC236}">
                  <a16:creationId xmlns:a16="http://schemas.microsoft.com/office/drawing/2014/main" id="{010AB132-79F7-7B4B-AD61-100729EB7A8A}"/>
                </a:ext>
              </a:extLst>
            </p:cNvPr>
            <p:cNvSpPr/>
            <p:nvPr/>
          </p:nvSpPr>
          <p:spPr>
            <a:xfrm>
              <a:off x="878681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8" name="Graphic 3">
              <a:extLst>
                <a:ext uri="{FF2B5EF4-FFF2-40B4-BE49-F238E27FC236}">
                  <a16:creationId xmlns:a16="http://schemas.microsoft.com/office/drawing/2014/main" id="{B724CDBC-52EC-EB49-8378-9E2F6C57F05A}"/>
                </a:ext>
              </a:extLst>
            </p:cNvPr>
            <p:cNvSpPr/>
            <p:nvPr/>
          </p:nvSpPr>
          <p:spPr>
            <a:xfrm>
              <a:off x="971209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9" name="Graphic 3">
              <a:extLst>
                <a:ext uri="{FF2B5EF4-FFF2-40B4-BE49-F238E27FC236}">
                  <a16:creationId xmlns:a16="http://schemas.microsoft.com/office/drawing/2014/main" id="{DDB02285-2815-D24B-8583-46DF32029ED2}"/>
                </a:ext>
              </a:extLst>
            </p:cNvPr>
            <p:cNvSpPr/>
            <p:nvPr/>
          </p:nvSpPr>
          <p:spPr>
            <a:xfrm>
              <a:off x="10637369"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30" name="Graphic 3">
              <a:extLst>
                <a:ext uri="{FF2B5EF4-FFF2-40B4-BE49-F238E27FC236}">
                  <a16:creationId xmlns:a16="http://schemas.microsoft.com/office/drawing/2014/main" id="{72CBD4B7-91A4-C54D-89E7-E0471BC27258}"/>
                </a:ext>
              </a:extLst>
            </p:cNvPr>
            <p:cNvSpPr/>
            <p:nvPr/>
          </p:nvSpPr>
          <p:spPr>
            <a:xfrm>
              <a:off x="1156264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772928" y="3564362"/>
            <a:ext cx="6692708" cy="769134"/>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3" name="Text Placeholder 4">
            <a:extLst>
              <a:ext uri="{FF2B5EF4-FFF2-40B4-BE49-F238E27FC236}">
                <a16:creationId xmlns:a16="http://schemas.microsoft.com/office/drawing/2014/main" id="{3552507A-D31F-8641-8FBE-125D86914419}"/>
              </a:ext>
            </a:extLst>
          </p:cNvPr>
          <p:cNvSpPr>
            <a:spLocks noGrp="1"/>
          </p:cNvSpPr>
          <p:nvPr>
            <p:ph type="body" sz="quarter" idx="10" hasCustomPrompt="1"/>
          </p:nvPr>
        </p:nvSpPr>
        <p:spPr>
          <a:xfrm>
            <a:off x="762000" y="2819400"/>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Sample text</a:t>
            </a:r>
          </a:p>
        </p:txBody>
      </p:sp>
      <p:sp>
        <p:nvSpPr>
          <p:cNvPr id="2" name="Footer Placeholder 1">
            <a:extLst>
              <a:ext uri="{FF2B5EF4-FFF2-40B4-BE49-F238E27FC236}">
                <a16:creationId xmlns:a16="http://schemas.microsoft.com/office/drawing/2014/main" id="{C98E61C3-52C1-1D46-8775-9623AA9C6424}"/>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8EE0EEBE-CD09-B649-BFE7-AA19D070CDAD}"/>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 Placeholder 4">
            <a:extLst>
              <a:ext uri="{FF2B5EF4-FFF2-40B4-BE49-F238E27FC236}">
                <a16:creationId xmlns:a16="http://schemas.microsoft.com/office/drawing/2014/main" id="{B13D4EBE-CE78-D445-BB39-5F6A3221634E}"/>
              </a:ext>
            </a:extLst>
          </p:cNvPr>
          <p:cNvSpPr>
            <a:spLocks noGrp="1"/>
          </p:cNvSpPr>
          <p:nvPr>
            <p:ph type="body" sz="quarter" idx="13" hasCustomPrompt="1"/>
          </p:nvPr>
        </p:nvSpPr>
        <p:spPr>
          <a:xfrm>
            <a:off x="760228" y="5294855"/>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6" name="TextBox 5">
            <a:extLst>
              <a:ext uri="{FF2B5EF4-FFF2-40B4-BE49-F238E27FC236}">
                <a16:creationId xmlns:a16="http://schemas.microsoft.com/office/drawing/2014/main" id="{01C4B4A3-592D-CF48-93EB-2F1511D61B30}"/>
              </a:ext>
            </a:extLst>
          </p:cNvPr>
          <p:cNvSpPr txBox="1"/>
          <p:nvPr/>
        </p:nvSpPr>
        <p:spPr bwMode="auto">
          <a:xfrm>
            <a:off x="2951018" y="735676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 Placeholder 6">
            <a:extLst>
              <a:ext uri="{FF2B5EF4-FFF2-40B4-BE49-F238E27FC236}">
                <a16:creationId xmlns:a16="http://schemas.microsoft.com/office/drawing/2014/main" id="{88326E1A-75D5-8344-B4B6-B74DCAAC947E}"/>
              </a:ext>
            </a:extLst>
          </p:cNvPr>
          <p:cNvSpPr>
            <a:spLocks noGrp="1"/>
          </p:cNvSpPr>
          <p:nvPr>
            <p:ph type="body" sz="quarter" idx="14" hasCustomPrompt="1"/>
          </p:nvPr>
        </p:nvSpPr>
        <p:spPr>
          <a:xfrm>
            <a:off x="772928" y="4441271"/>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33" name="Graphic 3">
            <a:extLst>
              <a:ext uri="{FF2B5EF4-FFF2-40B4-BE49-F238E27FC236}">
                <a16:creationId xmlns:a16="http://schemas.microsoft.com/office/drawing/2014/main" id="{6C134F42-8BF0-0D49-A0AA-AB953C6D85E1}"/>
              </a:ext>
            </a:extLst>
          </p:cNvPr>
          <p:cNvSpPr/>
          <p:nvPr/>
        </p:nvSpPr>
        <p:spPr>
          <a:xfrm>
            <a:off x="10000717" y="5298599"/>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4" name="Graphic 3">
            <a:extLst>
              <a:ext uri="{FF2B5EF4-FFF2-40B4-BE49-F238E27FC236}">
                <a16:creationId xmlns:a16="http://schemas.microsoft.com/office/drawing/2014/main" id="{AB2FAC87-105F-5C4E-A6DB-797E833A2250}"/>
              </a:ext>
            </a:extLst>
          </p:cNvPr>
          <p:cNvSpPr/>
          <p:nvPr/>
        </p:nvSpPr>
        <p:spPr>
          <a:xfrm>
            <a:off x="10000717" y="3490621"/>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5" name="Graphic 3">
            <a:extLst>
              <a:ext uri="{FF2B5EF4-FFF2-40B4-BE49-F238E27FC236}">
                <a16:creationId xmlns:a16="http://schemas.microsoft.com/office/drawing/2014/main" id="{A5272599-4855-6C49-B37C-94F058CE82BA}"/>
              </a:ext>
            </a:extLst>
          </p:cNvPr>
          <p:cNvSpPr/>
          <p:nvPr/>
        </p:nvSpPr>
        <p:spPr>
          <a:xfrm>
            <a:off x="10000717" y="1682644"/>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6" name="Graphic 3">
            <a:extLst>
              <a:ext uri="{FF2B5EF4-FFF2-40B4-BE49-F238E27FC236}">
                <a16:creationId xmlns:a16="http://schemas.microsoft.com/office/drawing/2014/main" id="{15EFE77A-8B80-D64B-A5B2-19CA0A9EB59B}"/>
              </a:ext>
            </a:extLst>
          </p:cNvPr>
          <p:cNvSpPr/>
          <p:nvPr/>
        </p:nvSpPr>
        <p:spPr>
          <a:xfrm>
            <a:off x="10000717" y="-125333"/>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76213B82-C158-9849-9745-753CAB4F8C7E}"/>
              </a:ext>
            </a:extLst>
          </p:cNvPr>
          <p:cNvGrpSpPr/>
          <p:nvPr/>
        </p:nvGrpSpPr>
        <p:grpSpPr>
          <a:xfrm>
            <a:off x="-573951" y="-632059"/>
            <a:ext cx="13092977" cy="8363770"/>
            <a:chOff x="-573951" y="-632059"/>
            <a:chExt cx="13092977" cy="8363770"/>
          </a:xfrm>
          <a:solidFill>
            <a:srgbClr val="ECECEC"/>
          </a:solidFill>
        </p:grpSpPr>
        <p:sp>
          <p:nvSpPr>
            <p:cNvPr id="142" name="Rectangle 141">
              <a:extLst>
                <a:ext uri="{FF2B5EF4-FFF2-40B4-BE49-F238E27FC236}">
                  <a16:creationId xmlns:a16="http://schemas.microsoft.com/office/drawing/2014/main" id="{D2760C8B-F334-874A-8630-6B25BF476423}"/>
                </a:ext>
              </a:extLst>
            </p:cNvPr>
            <p:cNvSpPr/>
            <p:nvPr/>
          </p:nvSpPr>
          <p:spPr bwMode="auto">
            <a:xfrm flipV="1">
              <a:off x="-53976" y="-632059"/>
              <a:ext cx="12573002" cy="627312"/>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3" name="Rectangle 142">
              <a:extLst>
                <a:ext uri="{FF2B5EF4-FFF2-40B4-BE49-F238E27FC236}">
                  <a16:creationId xmlns:a16="http://schemas.microsoft.com/office/drawing/2014/main" id="{4593661C-CB97-CD47-A3FA-1024BD63B7BC}"/>
                </a:ext>
              </a:extLst>
            </p:cNvPr>
            <p:cNvSpPr/>
            <p:nvPr/>
          </p:nvSpPr>
          <p:spPr bwMode="auto">
            <a:xfrm flipV="1">
              <a:off x="-53976" y="6867903"/>
              <a:ext cx="12573001" cy="860034"/>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4" name="Rectangle 143">
              <a:extLst>
                <a:ext uri="{FF2B5EF4-FFF2-40B4-BE49-F238E27FC236}">
                  <a16:creationId xmlns:a16="http://schemas.microsoft.com/office/drawing/2014/main" id="{301734D4-41A9-5748-BE67-45B5E1E436C4}"/>
                </a:ext>
              </a:extLst>
            </p:cNvPr>
            <p:cNvSpPr/>
            <p:nvPr/>
          </p:nvSpPr>
          <p:spPr bwMode="auto">
            <a:xfrm>
              <a:off x="12201902" y="-380999"/>
              <a:ext cx="304800" cy="8112710"/>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5" name="Rectangle 144">
              <a:extLst>
                <a:ext uri="{FF2B5EF4-FFF2-40B4-BE49-F238E27FC236}">
                  <a16:creationId xmlns:a16="http://schemas.microsoft.com/office/drawing/2014/main" id="{B60A755A-0891-CD4C-A9C8-01D4487CD62B}"/>
                </a:ext>
              </a:extLst>
            </p:cNvPr>
            <p:cNvSpPr/>
            <p:nvPr/>
          </p:nvSpPr>
          <p:spPr bwMode="auto">
            <a:xfrm>
              <a:off x="-573951" y="-632059"/>
              <a:ext cx="572211" cy="8363770"/>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9" name="TextBox 8">
            <a:extLst>
              <a:ext uri="{FF2B5EF4-FFF2-40B4-BE49-F238E27FC236}">
                <a16:creationId xmlns:a16="http://schemas.microsoft.com/office/drawing/2014/main" id="{1D32BD47-7B69-DF4C-B2BB-619ED8469587}"/>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394471952"/>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rge Header two Content Label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E779BF-6467-9742-86F4-41456131BF04}"/>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701134E7-B91B-044B-8D70-88CA987BF8ED}"/>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3" name="Picture Placeholder 4">
            <a:extLst>
              <a:ext uri="{FF2B5EF4-FFF2-40B4-BE49-F238E27FC236}">
                <a16:creationId xmlns:a16="http://schemas.microsoft.com/office/drawing/2014/main" id="{C7E76D8D-5A0B-B944-9F58-A4DE8C7FB0BB}"/>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5" name="Content Placeholder 26">
            <a:extLst>
              <a:ext uri="{FF2B5EF4-FFF2-40B4-BE49-F238E27FC236}">
                <a16:creationId xmlns:a16="http://schemas.microsoft.com/office/drawing/2014/main" id="{2DF5903A-977E-0E40-A32A-FE28F4523A9C}"/>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A4A01852-A868-CA46-94BA-A419696F119C}"/>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E9AEF358-159A-8040-BFA5-FD8121E1053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87C12FC7-99D1-B34F-880C-860E43893ADB}"/>
              </a:ext>
            </a:extLst>
          </p:cNvPr>
          <p:cNvSpPr>
            <a:spLocks noGrp="1"/>
          </p:cNvSpPr>
          <p:nvPr>
            <p:ph type="title"/>
          </p:nvPr>
        </p:nvSpPr>
        <p:spPr/>
        <p:txBody>
          <a:bodyPr/>
          <a:lstStyle/>
          <a:p>
            <a:r>
              <a:rPr lang="en-GB"/>
              <a:t>Click to edit Master title style</a:t>
            </a:r>
            <a:endParaRPr lang="en-US"/>
          </a:p>
        </p:txBody>
      </p:sp>
      <p:sp>
        <p:nvSpPr>
          <p:cNvPr id="15" name="Freeform 1">
            <a:extLst>
              <a:ext uri="{FF2B5EF4-FFF2-40B4-BE49-F238E27FC236}">
                <a16:creationId xmlns:a16="http://schemas.microsoft.com/office/drawing/2014/main" id="{2BEBF42E-1D22-184C-BC86-CF088C2383BF}"/>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077940446"/>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Large Header two Content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9266F3F-66E6-EF41-953B-460B73682826}"/>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058856AC-2D39-C148-9542-179E132FCBA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1" name="Content Placeholder 26">
            <a:extLst>
              <a:ext uri="{FF2B5EF4-FFF2-40B4-BE49-F238E27FC236}">
                <a16:creationId xmlns:a16="http://schemas.microsoft.com/office/drawing/2014/main" id="{6FE3C22B-81C9-F64B-BD2A-F713E2F47273}"/>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2" name="Content Placeholder 26">
            <a:extLst>
              <a:ext uri="{FF2B5EF4-FFF2-40B4-BE49-F238E27FC236}">
                <a16:creationId xmlns:a16="http://schemas.microsoft.com/office/drawing/2014/main" id="{628B2EE2-62C4-5244-AC19-07B6F10BF479}"/>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D9929E92-1E78-F74B-B771-2A26DB15D244}"/>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484305B2-9303-5148-923A-E9320D73F587}"/>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364588594"/>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rge Header two Content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813A2B-0E73-5F46-9799-4BB9512FC2B8}"/>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058856AC-2D39-C148-9542-179E132FCBA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89F75F25-B438-7F4D-A9D0-6FF246998284}"/>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Picture Placeholder 4">
            <a:extLst>
              <a:ext uri="{FF2B5EF4-FFF2-40B4-BE49-F238E27FC236}">
                <a16:creationId xmlns:a16="http://schemas.microsoft.com/office/drawing/2014/main" id="{E7E5097B-DE72-414F-9AB0-58B6D09E3850}"/>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545A8671-A118-8843-85D5-42B567E56EC8}"/>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F02CB7D7-EA5F-304B-8AAA-FED367295A56}"/>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1656399615"/>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Header two Content Label ">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8" name="TextBox 17">
            <a:extLst>
              <a:ext uri="{FF2B5EF4-FFF2-40B4-BE49-F238E27FC236}">
                <a16:creationId xmlns:a16="http://schemas.microsoft.com/office/drawing/2014/main" id="{B1982F39-A959-F749-BBDE-8663D2B6EB06}"/>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0" name="Rectangle 19">
            <a:extLst>
              <a:ext uri="{FF2B5EF4-FFF2-40B4-BE49-F238E27FC236}">
                <a16:creationId xmlns:a16="http://schemas.microsoft.com/office/drawing/2014/main" id="{2AC38802-01B9-DB4C-9FF9-657629318B86}"/>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6" name="Content Placeholder 26">
            <a:extLst>
              <a:ext uri="{FF2B5EF4-FFF2-40B4-BE49-F238E27FC236}">
                <a16:creationId xmlns:a16="http://schemas.microsoft.com/office/drawing/2014/main" id="{538429AC-C588-6244-A982-DA9AF897AC63}"/>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8" name="Content Placeholder 26">
            <a:extLst>
              <a:ext uri="{FF2B5EF4-FFF2-40B4-BE49-F238E27FC236}">
                <a16:creationId xmlns:a16="http://schemas.microsoft.com/office/drawing/2014/main" id="{1AEACD82-F338-F043-BE15-2D66DB1B90B6}"/>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4" name="Text Placeholder 4">
            <a:extLst>
              <a:ext uri="{FF2B5EF4-FFF2-40B4-BE49-F238E27FC236}">
                <a16:creationId xmlns:a16="http://schemas.microsoft.com/office/drawing/2014/main" id="{21B007D0-51F4-8B49-9BF6-AE851341C84D}"/>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5" name="Text Placeholder 4">
            <a:extLst>
              <a:ext uri="{FF2B5EF4-FFF2-40B4-BE49-F238E27FC236}">
                <a16:creationId xmlns:a16="http://schemas.microsoft.com/office/drawing/2014/main" id="{BF6DEC9B-DDAB-144E-9194-2FB277F20E83}"/>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E6862C0B-059C-A448-AFAB-309462FA0B14}"/>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227070155"/>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Header two Content Label ">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BB369548-8953-8245-8855-C8ADEEDA59EB}"/>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5" name="Rectangle 14">
            <a:extLst>
              <a:ext uri="{FF2B5EF4-FFF2-40B4-BE49-F238E27FC236}">
                <a16:creationId xmlns:a16="http://schemas.microsoft.com/office/drawing/2014/main" id="{6065F085-BB41-D74D-AFD5-DA847A495A42}"/>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Picture Placeholder 4">
            <a:extLst>
              <a:ext uri="{FF2B5EF4-FFF2-40B4-BE49-F238E27FC236}">
                <a16:creationId xmlns:a16="http://schemas.microsoft.com/office/drawing/2014/main" id="{D61117E7-5E86-B440-B573-DAD774E1F2A9}"/>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Content Placeholder 26">
            <a:extLst>
              <a:ext uri="{FF2B5EF4-FFF2-40B4-BE49-F238E27FC236}">
                <a16:creationId xmlns:a16="http://schemas.microsoft.com/office/drawing/2014/main" id="{7A9FAB5E-B558-AF40-981D-8CA5C6CD2B4A}"/>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1" name="Text Placeholder 4">
            <a:extLst>
              <a:ext uri="{FF2B5EF4-FFF2-40B4-BE49-F238E27FC236}">
                <a16:creationId xmlns:a16="http://schemas.microsoft.com/office/drawing/2014/main" id="{704418D4-EB00-F740-B719-E6316B54EB0B}"/>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2" name="Text Placeholder 4">
            <a:extLst>
              <a:ext uri="{FF2B5EF4-FFF2-40B4-BE49-F238E27FC236}">
                <a16:creationId xmlns:a16="http://schemas.microsoft.com/office/drawing/2014/main" id="{24888CFE-B262-FA45-9874-AA2ADCC9E669}"/>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9AD39A7C-3611-DB46-9F5B-FC8583CDBC8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460897838"/>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Header two Content Label 2">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F710E4EC-47E7-EE4E-9893-F47551E7D876}"/>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tx2"/>
              </a:solidFill>
              <a:latin typeface="+mn-lt"/>
            </a:endParaRPr>
          </a:p>
        </p:txBody>
      </p:sp>
      <p:sp>
        <p:nvSpPr>
          <p:cNvPr id="14" name="Content Placeholder 26">
            <a:extLst>
              <a:ext uri="{FF2B5EF4-FFF2-40B4-BE49-F238E27FC236}">
                <a16:creationId xmlns:a16="http://schemas.microsoft.com/office/drawing/2014/main" id="{17415C4B-0828-9A41-BC89-518AC349A6A5}"/>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83203D1E-797C-0E4C-909E-A4CC15871511}"/>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960B18EB-29A5-3C44-98AD-3252341FD9F6}"/>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352360562"/>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Header two Content Label 2">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80DBCA7C-D529-C34C-A8DC-D540DE148D6F}"/>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tx2"/>
              </a:solidFill>
              <a:latin typeface="+mn-lt"/>
            </a:endParaRPr>
          </a:p>
        </p:txBody>
      </p:sp>
      <p:sp>
        <p:nvSpPr>
          <p:cNvPr id="17" name="Content Placeholder 26">
            <a:extLst>
              <a:ext uri="{FF2B5EF4-FFF2-40B4-BE49-F238E27FC236}">
                <a16:creationId xmlns:a16="http://schemas.microsoft.com/office/drawing/2014/main" id="{0D2CF8D5-C554-2540-AAFB-00B831A7D6D5}"/>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8" name="Picture Placeholder 4">
            <a:extLst>
              <a:ext uri="{FF2B5EF4-FFF2-40B4-BE49-F238E27FC236}">
                <a16:creationId xmlns:a16="http://schemas.microsoft.com/office/drawing/2014/main" id="{06AD1B17-A809-CA4F-ABAE-B4EF42F6EE44}"/>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848DA929-DC29-8A4A-835E-1EF5AB88C421}"/>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1041355166"/>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Header two Content Label 3">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0A9C6613-375C-5441-B9DD-8A3EDCD56CC3}"/>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1" name="Rectangle 20">
            <a:extLst>
              <a:ext uri="{FF2B5EF4-FFF2-40B4-BE49-F238E27FC236}">
                <a16:creationId xmlns:a16="http://schemas.microsoft.com/office/drawing/2014/main" id="{3D9EDC92-2DB8-3340-8E00-8FAB2ADC19AC}"/>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3" name="Content Placeholder 26">
            <a:extLst>
              <a:ext uri="{FF2B5EF4-FFF2-40B4-BE49-F238E27FC236}">
                <a16:creationId xmlns:a16="http://schemas.microsoft.com/office/drawing/2014/main" id="{50F51952-8B80-A94F-AB7E-62034505D6F5}"/>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5" name="Content Placeholder 26">
            <a:extLst>
              <a:ext uri="{FF2B5EF4-FFF2-40B4-BE49-F238E27FC236}">
                <a16:creationId xmlns:a16="http://schemas.microsoft.com/office/drawing/2014/main" id="{C926F375-73DC-754B-9766-EF5DD181E1CF}"/>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8" name="Text Placeholder 4">
            <a:extLst>
              <a:ext uri="{FF2B5EF4-FFF2-40B4-BE49-F238E27FC236}">
                <a16:creationId xmlns:a16="http://schemas.microsoft.com/office/drawing/2014/main" id="{4C236256-2917-BD47-8475-36DA9E6CF57A}"/>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9" name="Text Placeholder 4">
            <a:extLst>
              <a:ext uri="{FF2B5EF4-FFF2-40B4-BE49-F238E27FC236}">
                <a16:creationId xmlns:a16="http://schemas.microsoft.com/office/drawing/2014/main" id="{B2CB869C-CC03-184A-A3EA-E18AF0894B5A}"/>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0D98859E-0E5F-E141-863C-CD873AC4197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161725462"/>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Header two Content Label 3">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2" name="TextBox 11">
            <a:extLst>
              <a:ext uri="{FF2B5EF4-FFF2-40B4-BE49-F238E27FC236}">
                <a16:creationId xmlns:a16="http://schemas.microsoft.com/office/drawing/2014/main" id="{CDE7FB86-DB6D-2E41-BD9E-AA12A3447524}"/>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5" name="Rectangle 14">
            <a:extLst>
              <a:ext uri="{FF2B5EF4-FFF2-40B4-BE49-F238E27FC236}">
                <a16:creationId xmlns:a16="http://schemas.microsoft.com/office/drawing/2014/main" id="{B3D7AC62-0F03-BF48-BF2A-0F3FA314CCCC}"/>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Picture Placeholder 4">
            <a:extLst>
              <a:ext uri="{FF2B5EF4-FFF2-40B4-BE49-F238E27FC236}">
                <a16:creationId xmlns:a16="http://schemas.microsoft.com/office/drawing/2014/main" id="{DEDEDCE9-4A3E-2143-B6EE-EE68A2862E97}"/>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Content Placeholder 26">
            <a:extLst>
              <a:ext uri="{FF2B5EF4-FFF2-40B4-BE49-F238E27FC236}">
                <a16:creationId xmlns:a16="http://schemas.microsoft.com/office/drawing/2014/main" id="{550B376D-5133-3E4A-A54F-3C162E6AE07D}"/>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2" name="Text Placeholder 4">
            <a:extLst>
              <a:ext uri="{FF2B5EF4-FFF2-40B4-BE49-F238E27FC236}">
                <a16:creationId xmlns:a16="http://schemas.microsoft.com/office/drawing/2014/main" id="{1ED20658-82F6-A541-A33E-B3CEA920836B}"/>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3" name="Text Placeholder 4">
            <a:extLst>
              <a:ext uri="{FF2B5EF4-FFF2-40B4-BE49-F238E27FC236}">
                <a16:creationId xmlns:a16="http://schemas.microsoft.com/office/drawing/2014/main" id="{3A6A8300-9173-E640-8306-4F01430AB397}"/>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02A2F085-8D64-A64A-A7B4-E9E8463DA99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98531333"/>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Header two Content Label 4">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2" name="Rectangle 11">
            <a:extLst>
              <a:ext uri="{FF2B5EF4-FFF2-40B4-BE49-F238E27FC236}">
                <a16:creationId xmlns:a16="http://schemas.microsoft.com/office/drawing/2014/main" id="{7A2FB6F5-645A-1C47-8F19-3AD59F554A81}"/>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B3E19A43-D248-C74E-8E95-380608E9206B}"/>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BBD1EC99-941D-5A4F-8A59-58B9CAB392FE}"/>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A0131C49-C7D2-8C4D-A131-45DF184A2D2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5510119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7B4B86-6BDC-154B-B35C-5439C6FAE9A4}"/>
              </a:ext>
            </a:extLst>
          </p:cNvPr>
          <p:cNvSpPr/>
          <p:nvPr/>
        </p:nvSpPr>
        <p:spPr bwMode="auto">
          <a:xfrm>
            <a:off x="-27471" y="-31396"/>
            <a:ext cx="12236955" cy="6918829"/>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6" name="Group 15">
            <a:extLst>
              <a:ext uri="{FF2B5EF4-FFF2-40B4-BE49-F238E27FC236}">
                <a16:creationId xmlns:a16="http://schemas.microsoft.com/office/drawing/2014/main" id="{D49ED753-D945-3C49-8A97-5DCC6DC76F2F}"/>
              </a:ext>
            </a:extLst>
          </p:cNvPr>
          <p:cNvGrpSpPr/>
          <p:nvPr/>
        </p:nvGrpSpPr>
        <p:grpSpPr>
          <a:xfrm>
            <a:off x="9290304" y="6249014"/>
            <a:ext cx="2743199" cy="410547"/>
            <a:chOff x="4488107" y="1762031"/>
            <a:chExt cx="1820226" cy="272415"/>
          </a:xfrm>
        </p:grpSpPr>
        <p:sp>
          <p:nvSpPr>
            <p:cNvPr id="17" name="Freeform: Shape 5">
              <a:extLst>
                <a:ext uri="{FF2B5EF4-FFF2-40B4-BE49-F238E27FC236}">
                  <a16:creationId xmlns:a16="http://schemas.microsoft.com/office/drawing/2014/main" id="{F0E55522-57EB-E44E-9990-124486ACEC06}"/>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18" name="Freeform: Shape 6">
              <a:extLst>
                <a:ext uri="{FF2B5EF4-FFF2-40B4-BE49-F238E27FC236}">
                  <a16:creationId xmlns:a16="http://schemas.microsoft.com/office/drawing/2014/main" id="{B2268085-B4CC-1049-8A90-A7C82EE87196}"/>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19" name="Freeform: Shape 7">
              <a:extLst>
                <a:ext uri="{FF2B5EF4-FFF2-40B4-BE49-F238E27FC236}">
                  <a16:creationId xmlns:a16="http://schemas.microsoft.com/office/drawing/2014/main" id="{E86F5804-ED34-514A-9A0F-41CD270C1CB6}"/>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0" name="Freeform: Shape 8">
              <a:extLst>
                <a:ext uri="{FF2B5EF4-FFF2-40B4-BE49-F238E27FC236}">
                  <a16:creationId xmlns:a16="http://schemas.microsoft.com/office/drawing/2014/main" id="{3B5B986E-091B-1845-9E2E-F8C1E1D5F733}"/>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1" name="Freeform: Shape 9">
              <a:extLst>
                <a:ext uri="{FF2B5EF4-FFF2-40B4-BE49-F238E27FC236}">
                  <a16:creationId xmlns:a16="http://schemas.microsoft.com/office/drawing/2014/main" id="{17D5DF34-6D33-644C-A45C-DA23DC61298B}"/>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22" name="Graphic 3">
            <a:extLst>
              <a:ext uri="{FF2B5EF4-FFF2-40B4-BE49-F238E27FC236}">
                <a16:creationId xmlns:a16="http://schemas.microsoft.com/office/drawing/2014/main" id="{0DFE5149-C740-C540-A781-79C51A6FE589}"/>
              </a:ext>
            </a:extLst>
          </p:cNvPr>
          <p:cNvSpPr/>
          <p:nvPr/>
        </p:nvSpPr>
        <p:spPr>
          <a:xfrm>
            <a:off x="9496291" y="3967190"/>
            <a:ext cx="2537212" cy="192154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3" name="Footer Placeholder 2">
            <a:extLst>
              <a:ext uri="{FF2B5EF4-FFF2-40B4-BE49-F238E27FC236}">
                <a16:creationId xmlns:a16="http://schemas.microsoft.com/office/drawing/2014/main" id="{A45660B8-BB07-9E47-AD12-45B70E4AC345}"/>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951C67F-955D-3E4C-B9E2-A79FBA1BD3A0}"/>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D92FF6E2-60F6-E447-B5B8-77A247A18678}"/>
              </a:ext>
            </a:extLst>
          </p:cNvPr>
          <p:cNvSpPr>
            <a:spLocks noGrp="1"/>
          </p:cNvSpPr>
          <p:nvPr>
            <p:ph type="title" hasCustomPrompt="1"/>
          </p:nvPr>
        </p:nvSpPr>
        <p:spPr>
          <a:xfrm>
            <a:off x="733810" y="1980251"/>
            <a:ext cx="6692708" cy="76294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1" name="Text Placeholder 4">
            <a:extLst>
              <a:ext uri="{FF2B5EF4-FFF2-40B4-BE49-F238E27FC236}">
                <a16:creationId xmlns:a16="http://schemas.microsoft.com/office/drawing/2014/main" id="{88759F6C-25F8-514D-ACB7-F2450A4193F6}"/>
              </a:ext>
            </a:extLst>
          </p:cNvPr>
          <p:cNvSpPr>
            <a:spLocks noGrp="1"/>
          </p:cNvSpPr>
          <p:nvPr>
            <p:ph type="body" sz="quarter" idx="13" hasCustomPrompt="1"/>
          </p:nvPr>
        </p:nvSpPr>
        <p:spPr>
          <a:xfrm>
            <a:off x="733810" y="4946073"/>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Box 12">
            <a:extLst>
              <a:ext uri="{FF2B5EF4-FFF2-40B4-BE49-F238E27FC236}">
                <a16:creationId xmlns:a16="http://schemas.microsoft.com/office/drawing/2014/main" id="{6E564898-82ED-3E41-9327-9F2BEA9BCAE0}"/>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 Placeholder 6">
            <a:extLst>
              <a:ext uri="{FF2B5EF4-FFF2-40B4-BE49-F238E27FC236}">
                <a16:creationId xmlns:a16="http://schemas.microsoft.com/office/drawing/2014/main" id="{62D33D33-F354-5D43-A89D-48837B8F135B}"/>
              </a:ext>
            </a:extLst>
          </p:cNvPr>
          <p:cNvSpPr>
            <a:spLocks noGrp="1"/>
          </p:cNvSpPr>
          <p:nvPr>
            <p:ph type="body" sz="quarter" idx="14" hasCustomPrompt="1"/>
          </p:nvPr>
        </p:nvSpPr>
        <p:spPr>
          <a:xfrm>
            <a:off x="733340" y="2881158"/>
            <a:ext cx="4546600" cy="838200"/>
          </a:xfrm>
          <a:prstGeom prst="rect">
            <a:avLst/>
          </a:prstGeom>
        </p:spPr>
        <p:txBody>
          <a:bodyPr lIns="0"/>
          <a:lstStyle>
            <a:lvl1pPr marL="0" indent="0">
              <a:buNone/>
              <a:defRPr sz="300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0" name="TextBox 9">
            <a:extLst>
              <a:ext uri="{FF2B5EF4-FFF2-40B4-BE49-F238E27FC236}">
                <a16:creationId xmlns:a16="http://schemas.microsoft.com/office/drawing/2014/main" id="{ED4B1807-4696-A243-8C5C-B5DF03D7C3BF}"/>
              </a:ext>
            </a:extLst>
          </p:cNvPr>
          <p:cNvSpPr txBox="1"/>
          <p:nvPr/>
        </p:nvSpPr>
        <p:spPr bwMode="auto">
          <a:xfrm>
            <a:off x="733340" y="1443721"/>
            <a:ext cx="8915400" cy="367332"/>
          </a:xfrm>
          <a:prstGeom prst="rect">
            <a:avLst/>
          </a:prstGeom>
          <a:noFill/>
          <a:ln w="12700" cap="sq" algn="ctr">
            <a:noFill/>
            <a:miter lim="800000"/>
            <a:headEnd/>
            <a:tailEnd/>
          </a:ln>
          <a:effectLst/>
        </p:spPr>
        <p:txBody>
          <a:bodyPr wrap="square" lIns="0" bIns="0" rtlCol="0" anchor="ctr" anchorCtr="0">
            <a:no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err="1">
                <a:solidFill>
                  <a:srgbClr val="E3E466"/>
                </a:solidFill>
                <a:latin typeface="Courier" pitchFamily="2" charset="0"/>
              </a:rPr>
              <a:t>competitiveAdvantage.add</a:t>
            </a:r>
            <a:r>
              <a:rPr lang="en-US" sz="2000" baseline="0" dirty="0">
                <a:solidFill>
                  <a:srgbClr val="E3E466"/>
                </a:solidFill>
                <a:latin typeface="Courier" pitchFamily="2" charset="0"/>
              </a:rPr>
              <a:t>(SECURE_SOFTWARE);</a:t>
            </a:r>
            <a:endParaRPr lang="en-US" sz="1400" dirty="0">
              <a:solidFill>
                <a:schemeClr val="accent1"/>
              </a:solidFill>
              <a:latin typeface="Trebuchet MS" panose="020B0703020202090204" pitchFamily="34" charset="0"/>
            </a:endParaRPr>
          </a:p>
        </p:txBody>
      </p:sp>
      <p:sp>
        <p:nvSpPr>
          <p:cNvPr id="12" name="TextBox 11">
            <a:extLst>
              <a:ext uri="{FF2B5EF4-FFF2-40B4-BE49-F238E27FC236}">
                <a16:creationId xmlns:a16="http://schemas.microsoft.com/office/drawing/2014/main" id="{126B388B-3CD0-AA40-89A3-380084BADB58}"/>
              </a:ext>
            </a:extLst>
          </p:cNvPr>
          <p:cNvSpPr txBox="1"/>
          <p:nvPr/>
        </p:nvSpPr>
        <p:spPr bwMode="auto">
          <a:xfrm>
            <a:off x="12272742" y="1734554"/>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546233152"/>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Header two Content Label 4">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5" name="Rectangle 14">
            <a:extLst>
              <a:ext uri="{FF2B5EF4-FFF2-40B4-BE49-F238E27FC236}">
                <a16:creationId xmlns:a16="http://schemas.microsoft.com/office/drawing/2014/main" id="{6B1BA631-5DBA-4A40-B733-1CC520B8D19A}"/>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2437DB12-5917-7D47-A969-7FBA6A00ABBD}"/>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0" name="Picture Placeholder 4">
            <a:extLst>
              <a:ext uri="{FF2B5EF4-FFF2-40B4-BE49-F238E27FC236}">
                <a16:creationId xmlns:a16="http://schemas.microsoft.com/office/drawing/2014/main" id="{6E97762A-11EB-FF42-8644-BB872268427F}"/>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41DEF79F-5C92-4C44-8592-941938CE2162}"/>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07277202"/>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Header two Content Label 5">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1C2F0C1E-3AA8-7940-9A26-BD63521E6478}"/>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7" name="Rectangle 16">
            <a:extLst>
              <a:ext uri="{FF2B5EF4-FFF2-40B4-BE49-F238E27FC236}">
                <a16:creationId xmlns:a16="http://schemas.microsoft.com/office/drawing/2014/main" id="{59C8B964-9F25-F74A-A0BD-964521CB700F}"/>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1" name="Content Placeholder 26">
            <a:extLst>
              <a:ext uri="{FF2B5EF4-FFF2-40B4-BE49-F238E27FC236}">
                <a16:creationId xmlns:a16="http://schemas.microsoft.com/office/drawing/2014/main" id="{666A1A31-5E7A-1743-B474-7139A8FACD17}"/>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904790ED-6C49-6243-BB54-1EB6034694EE}"/>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7" name="Text Placeholder 4">
            <a:extLst>
              <a:ext uri="{FF2B5EF4-FFF2-40B4-BE49-F238E27FC236}">
                <a16:creationId xmlns:a16="http://schemas.microsoft.com/office/drawing/2014/main" id="{B75F1C70-287F-2D42-BCEC-085B51E1E415}"/>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8" name="Text Placeholder 4">
            <a:extLst>
              <a:ext uri="{FF2B5EF4-FFF2-40B4-BE49-F238E27FC236}">
                <a16:creationId xmlns:a16="http://schemas.microsoft.com/office/drawing/2014/main" id="{FDEC4658-6764-BA40-A7C8-0B410543E01F}"/>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8DA0E742-1C15-B246-B7E5-49BCF0EA9E2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899887704"/>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_Header two Content Label 5">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00BB5DBD-16DE-204F-A17C-5FC34E9304C1}"/>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8" name="Rectangle 17">
            <a:extLst>
              <a:ext uri="{FF2B5EF4-FFF2-40B4-BE49-F238E27FC236}">
                <a16:creationId xmlns:a16="http://schemas.microsoft.com/office/drawing/2014/main" id="{A9637C2B-0DA8-CF4C-9217-EDDF32CAFBD9}"/>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2" name="Picture Placeholder 4">
            <a:extLst>
              <a:ext uri="{FF2B5EF4-FFF2-40B4-BE49-F238E27FC236}">
                <a16:creationId xmlns:a16="http://schemas.microsoft.com/office/drawing/2014/main" id="{C5B8C4C0-A041-6D4C-B6C7-9972EBECCC9B}"/>
              </a:ext>
            </a:extLst>
          </p:cNvPr>
          <p:cNvSpPr>
            <a:spLocks noGrp="1"/>
          </p:cNvSpPr>
          <p:nvPr>
            <p:ph type="pic" sz="quarter" idx="16" hasCustomPrompt="1"/>
          </p:nvPr>
        </p:nvSpPr>
        <p:spPr>
          <a:xfrm>
            <a:off x="6200383" y="2294844"/>
            <a:ext cx="5566308"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4" name="Content Placeholder 26">
            <a:extLst>
              <a:ext uri="{FF2B5EF4-FFF2-40B4-BE49-F238E27FC236}">
                <a16:creationId xmlns:a16="http://schemas.microsoft.com/office/drawing/2014/main" id="{55F106A2-5B10-A348-9FB6-8D6BFCEA4A75}"/>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7" name="Text Placeholder 4">
            <a:extLst>
              <a:ext uri="{FF2B5EF4-FFF2-40B4-BE49-F238E27FC236}">
                <a16:creationId xmlns:a16="http://schemas.microsoft.com/office/drawing/2014/main" id="{C7928381-DE8A-0C48-9646-BC8C0E8F930E}"/>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8" name="Text Placeholder 4">
            <a:extLst>
              <a:ext uri="{FF2B5EF4-FFF2-40B4-BE49-F238E27FC236}">
                <a16:creationId xmlns:a16="http://schemas.microsoft.com/office/drawing/2014/main" id="{3B8BCD0A-FA66-B94D-9174-02E5E00184B3}"/>
              </a:ext>
            </a:extLst>
          </p:cNvPr>
          <p:cNvSpPr>
            <a:spLocks noGrp="1"/>
          </p:cNvSpPr>
          <p:nvPr>
            <p:ph type="body" sz="quarter" idx="15" hasCustomPrompt="1"/>
          </p:nvPr>
        </p:nvSpPr>
        <p:spPr>
          <a:xfrm>
            <a:off x="6199906"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47FD9424-9BCF-954D-A2CC-B0B2A3B805D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12075740"/>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6_Header two Content Label 6">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Rectangle 12">
            <a:extLst>
              <a:ext uri="{FF2B5EF4-FFF2-40B4-BE49-F238E27FC236}">
                <a16:creationId xmlns:a16="http://schemas.microsoft.com/office/drawing/2014/main" id="{DCD11954-D288-1141-AF54-A07C32A18372}"/>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8E57CA4E-3777-F94D-BCDE-201114A54308}"/>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0490E3BE-982B-CF42-A70F-25F52540D6E7}"/>
              </a:ext>
            </a:extLst>
          </p:cNvPr>
          <p:cNvSpPr>
            <a:spLocks noGrp="1"/>
          </p:cNvSpPr>
          <p:nvPr>
            <p:ph sz="quarter" idx="16" hasCustomPrompt="1"/>
          </p:nvPr>
        </p:nvSpPr>
        <p:spPr>
          <a:xfrm>
            <a:off x="6180312" y="1910123"/>
            <a:ext cx="5586598"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86E228BE-83AF-AA49-8E36-3F94B7DEC3B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59324681"/>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_Header two Content Label 6">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5" name="Rectangle 14">
            <a:extLst>
              <a:ext uri="{FF2B5EF4-FFF2-40B4-BE49-F238E27FC236}">
                <a16:creationId xmlns:a16="http://schemas.microsoft.com/office/drawing/2014/main" id="{E9D6FBA1-33E2-BC45-B1FD-2F8187DBBDE8}"/>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E0F36294-7EE7-0643-8424-8523C669D551}"/>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1" name="Picture Placeholder 4">
            <a:extLst>
              <a:ext uri="{FF2B5EF4-FFF2-40B4-BE49-F238E27FC236}">
                <a16:creationId xmlns:a16="http://schemas.microsoft.com/office/drawing/2014/main" id="{587888BD-8A85-D040-82BD-ADDD319448F2}"/>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5C0AC8F8-2028-904B-AD51-2405D853406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22329258"/>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Custom Layout Minimal Thin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8C87FDC7-DBEE-2E4A-A191-D0DF28668385}"/>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B2AEE397-DBEE-8445-B776-0BA6EE5D5C35}"/>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477282F1-A7F9-8241-9652-6DCB00F467C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688715077"/>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ustom Layout Minimal Thin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1" name="Rectangle 10">
            <a:extLst>
              <a:ext uri="{FF2B5EF4-FFF2-40B4-BE49-F238E27FC236}">
                <a16:creationId xmlns:a16="http://schemas.microsoft.com/office/drawing/2014/main" id="{965A629D-98AA-8A47-A0BB-3AE687DA7172}"/>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2" name="Content Placeholder 26">
            <a:extLst>
              <a:ext uri="{FF2B5EF4-FFF2-40B4-BE49-F238E27FC236}">
                <a16:creationId xmlns:a16="http://schemas.microsoft.com/office/drawing/2014/main" id="{37849E6F-E1FD-104D-AEFD-C26AC27F3695}"/>
              </a:ext>
            </a:extLst>
          </p:cNvPr>
          <p:cNvSpPr>
            <a:spLocks noGrp="1"/>
          </p:cNvSpPr>
          <p:nvPr>
            <p:ph sz="quarter" idx="13" hasCustomPrompt="1"/>
          </p:nvPr>
        </p:nvSpPr>
        <p:spPr>
          <a:xfrm>
            <a:off x="498476" y="1905000"/>
            <a:ext cx="11280814"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5103A5F3-B32D-8440-95F3-541E714ABF0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475602758"/>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Custom Layout Minimal Thin Blue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0" name="Rectangle 9">
            <a:extLst>
              <a:ext uri="{FF2B5EF4-FFF2-40B4-BE49-F238E27FC236}">
                <a16:creationId xmlns:a16="http://schemas.microsoft.com/office/drawing/2014/main" id="{FDE5452D-4B11-2848-A0D3-237833991E93}"/>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2" name="Content Placeholder 26">
            <a:extLst>
              <a:ext uri="{FF2B5EF4-FFF2-40B4-BE49-F238E27FC236}">
                <a16:creationId xmlns:a16="http://schemas.microsoft.com/office/drawing/2014/main" id="{E29652EB-C850-2645-ABAC-753D6147C830}"/>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B6054AF1-2FCA-2F4E-BCC3-C0941C4F9E9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13927026"/>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Minimal Short Yello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5D40CAEB-C05F-9B4F-AFB5-5BD24A3BAD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2" name="TextBox 11">
            <a:extLst>
              <a:ext uri="{FF2B5EF4-FFF2-40B4-BE49-F238E27FC236}">
                <a16:creationId xmlns:a16="http://schemas.microsoft.com/office/drawing/2014/main" id="{674AC038-AE12-7848-8D40-D2047507F0F7}"/>
              </a:ext>
            </a:extLst>
          </p:cNvPr>
          <p:cNvSpPr txBox="1"/>
          <p:nvPr/>
        </p:nvSpPr>
        <p:spPr bwMode="auto">
          <a:xfrm>
            <a:off x="8285018" y="705196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3" name="TextBox 12">
            <a:extLst>
              <a:ext uri="{FF2B5EF4-FFF2-40B4-BE49-F238E27FC236}">
                <a16:creationId xmlns:a16="http://schemas.microsoft.com/office/drawing/2014/main" id="{4AB7A2C9-B6AE-184D-9B59-A91E8FBD32A5}"/>
              </a:ext>
            </a:extLst>
          </p:cNvPr>
          <p:cNvSpPr txBox="1"/>
          <p:nvPr/>
        </p:nvSpPr>
        <p:spPr bwMode="auto">
          <a:xfrm>
            <a:off x="9047018" y="7716982"/>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Box 15">
            <a:extLst>
              <a:ext uri="{FF2B5EF4-FFF2-40B4-BE49-F238E27FC236}">
                <a16:creationId xmlns:a16="http://schemas.microsoft.com/office/drawing/2014/main" id="{3FE646C6-FC9F-B046-B0F7-4D9632B70F43}"/>
              </a:ext>
            </a:extLst>
          </p:cNvPr>
          <p:cNvSpPr txBox="1"/>
          <p:nvPr/>
        </p:nvSpPr>
        <p:spPr bwMode="auto">
          <a:xfrm>
            <a:off x="6262255" y="719050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TextBox 16">
            <a:extLst>
              <a:ext uri="{FF2B5EF4-FFF2-40B4-BE49-F238E27FC236}">
                <a16:creationId xmlns:a16="http://schemas.microsoft.com/office/drawing/2014/main" id="{39C82750-7A57-2C4D-BAB4-F41448E6E42E}"/>
              </a:ext>
            </a:extLst>
          </p:cNvPr>
          <p:cNvSpPr txBox="1"/>
          <p:nvPr/>
        </p:nvSpPr>
        <p:spPr bwMode="auto">
          <a:xfrm>
            <a:off x="8534400" y="764770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9" name="TextBox 18">
            <a:extLst>
              <a:ext uri="{FF2B5EF4-FFF2-40B4-BE49-F238E27FC236}">
                <a16:creationId xmlns:a16="http://schemas.microsoft.com/office/drawing/2014/main" id="{092CE277-1BBA-414E-9DD7-FE7868B8F9F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345F6CB1-FCEA-6746-A21A-3099DD69B431}"/>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8" name="Content Placeholder 26">
            <a:extLst>
              <a:ext uri="{FF2B5EF4-FFF2-40B4-BE49-F238E27FC236}">
                <a16:creationId xmlns:a16="http://schemas.microsoft.com/office/drawing/2014/main" id="{645E979E-5F4F-B446-9509-602B366743AD}"/>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0A9F4D73-47F1-F64B-B765-0AA828EB534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53110119"/>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le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0" name="TextBox 9">
            <a:extLst>
              <a:ext uri="{FF2B5EF4-FFF2-40B4-BE49-F238E27FC236}">
                <a16:creationId xmlns:a16="http://schemas.microsoft.com/office/drawing/2014/main" id="{CA991CEC-E368-6B4F-A8CF-5CC1F11802F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81C61A70-AD01-DB4B-8A3F-6CFD0022EF57}"/>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6E1DD482-DEE4-A242-8405-D7CF8BCEFBAB}"/>
              </a:ext>
            </a:extLst>
          </p:cNvPr>
          <p:cNvSpPr>
            <a:spLocks noGrp="1"/>
          </p:cNvSpPr>
          <p:nvPr>
            <p:ph sz="quarter" idx="13" hasCustomPrompt="1"/>
          </p:nvPr>
        </p:nvSpPr>
        <p:spPr>
          <a:xfrm>
            <a:off x="498475" y="1905000"/>
            <a:ext cx="11288028"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FDD25B31-E590-2A48-9736-FE17325FE45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7676943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ver Slide 3">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B99427D-6237-DA4A-BE8D-21203CA44325}"/>
              </a:ext>
            </a:extLst>
          </p:cNvPr>
          <p:cNvSpPr/>
          <p:nvPr/>
        </p:nvSpPr>
        <p:spPr bwMode="auto">
          <a:xfrm>
            <a:off x="-27471" y="-31396"/>
            <a:ext cx="12236955" cy="6918829"/>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 name="Footer Placeholder 2">
            <a:extLst>
              <a:ext uri="{FF2B5EF4-FFF2-40B4-BE49-F238E27FC236}">
                <a16:creationId xmlns:a16="http://schemas.microsoft.com/office/drawing/2014/main" id="{A45660B8-BB07-9E47-AD12-45B70E4AC345}"/>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951C67F-955D-3E4C-B9E2-A79FBA1BD3A0}"/>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D92FF6E2-60F6-E447-B5B8-77A247A18678}"/>
              </a:ext>
            </a:extLst>
          </p:cNvPr>
          <p:cNvSpPr>
            <a:spLocks noGrp="1"/>
          </p:cNvSpPr>
          <p:nvPr>
            <p:ph type="title" hasCustomPrompt="1"/>
          </p:nvPr>
        </p:nvSpPr>
        <p:spPr>
          <a:xfrm>
            <a:off x="733810" y="1980251"/>
            <a:ext cx="6692708" cy="76294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8" name="Text Placeholder 4">
            <a:extLst>
              <a:ext uri="{FF2B5EF4-FFF2-40B4-BE49-F238E27FC236}">
                <a16:creationId xmlns:a16="http://schemas.microsoft.com/office/drawing/2014/main" id="{BF305869-840A-4C40-847F-3AE27403063A}"/>
              </a:ext>
            </a:extLst>
          </p:cNvPr>
          <p:cNvSpPr>
            <a:spLocks noGrp="1"/>
          </p:cNvSpPr>
          <p:nvPr>
            <p:ph type="body" sz="quarter" idx="12" hasCustomPrompt="1"/>
          </p:nvPr>
        </p:nvSpPr>
        <p:spPr>
          <a:xfrm>
            <a:off x="733810" y="1219200"/>
            <a:ext cx="650519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E3E46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a:t>
            </a:r>
          </a:p>
        </p:txBody>
      </p:sp>
      <p:sp>
        <p:nvSpPr>
          <p:cNvPr id="11" name="Text Placeholder 4">
            <a:extLst>
              <a:ext uri="{FF2B5EF4-FFF2-40B4-BE49-F238E27FC236}">
                <a16:creationId xmlns:a16="http://schemas.microsoft.com/office/drawing/2014/main" id="{88759F6C-25F8-514D-ACB7-F2450A4193F6}"/>
              </a:ext>
            </a:extLst>
          </p:cNvPr>
          <p:cNvSpPr>
            <a:spLocks noGrp="1"/>
          </p:cNvSpPr>
          <p:nvPr>
            <p:ph type="body" sz="quarter" idx="13" hasCustomPrompt="1"/>
          </p:nvPr>
        </p:nvSpPr>
        <p:spPr>
          <a:xfrm>
            <a:off x="733810" y="4946073"/>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Box 12">
            <a:extLst>
              <a:ext uri="{FF2B5EF4-FFF2-40B4-BE49-F238E27FC236}">
                <a16:creationId xmlns:a16="http://schemas.microsoft.com/office/drawing/2014/main" id="{6E564898-82ED-3E41-9327-9F2BEA9BCAE0}"/>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 Placeholder 6">
            <a:extLst>
              <a:ext uri="{FF2B5EF4-FFF2-40B4-BE49-F238E27FC236}">
                <a16:creationId xmlns:a16="http://schemas.microsoft.com/office/drawing/2014/main" id="{62D33D33-F354-5D43-A89D-48837B8F135B}"/>
              </a:ext>
            </a:extLst>
          </p:cNvPr>
          <p:cNvSpPr>
            <a:spLocks noGrp="1"/>
          </p:cNvSpPr>
          <p:nvPr>
            <p:ph type="body" sz="quarter" idx="14" hasCustomPrompt="1"/>
          </p:nvPr>
        </p:nvSpPr>
        <p:spPr>
          <a:xfrm>
            <a:off x="733340" y="2881158"/>
            <a:ext cx="4546600" cy="838200"/>
          </a:xfrm>
          <a:prstGeom prst="rect">
            <a:avLst/>
          </a:prstGeom>
        </p:spPr>
        <p:txBody>
          <a:bodyPr lIns="0"/>
          <a:lstStyle>
            <a:lvl1pPr marL="0" indent="0">
              <a:buNone/>
              <a:defRPr sz="300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grpSp>
        <p:nvGrpSpPr>
          <p:cNvPr id="20" name="Group 19">
            <a:extLst>
              <a:ext uri="{FF2B5EF4-FFF2-40B4-BE49-F238E27FC236}">
                <a16:creationId xmlns:a16="http://schemas.microsoft.com/office/drawing/2014/main" id="{DBFB3BDB-015A-1F4C-99AB-8446B8370221}"/>
              </a:ext>
            </a:extLst>
          </p:cNvPr>
          <p:cNvGrpSpPr/>
          <p:nvPr/>
        </p:nvGrpSpPr>
        <p:grpSpPr>
          <a:xfrm>
            <a:off x="9290304" y="6249014"/>
            <a:ext cx="2743199" cy="410547"/>
            <a:chOff x="4488107" y="1762031"/>
            <a:chExt cx="1820226" cy="272415"/>
          </a:xfrm>
        </p:grpSpPr>
        <p:sp>
          <p:nvSpPr>
            <p:cNvPr id="21" name="Freeform: Shape 5">
              <a:extLst>
                <a:ext uri="{FF2B5EF4-FFF2-40B4-BE49-F238E27FC236}">
                  <a16:creationId xmlns:a16="http://schemas.microsoft.com/office/drawing/2014/main" id="{ECE4C7DE-CEFE-1F40-8061-622DF6B22C3D}"/>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22" name="Freeform: Shape 6">
              <a:extLst>
                <a:ext uri="{FF2B5EF4-FFF2-40B4-BE49-F238E27FC236}">
                  <a16:creationId xmlns:a16="http://schemas.microsoft.com/office/drawing/2014/main" id="{38D16F5B-2A8F-E847-A575-DC59DCCFD0DA}"/>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23" name="Freeform: Shape 7">
              <a:extLst>
                <a:ext uri="{FF2B5EF4-FFF2-40B4-BE49-F238E27FC236}">
                  <a16:creationId xmlns:a16="http://schemas.microsoft.com/office/drawing/2014/main" id="{023DC7BD-7B82-1B42-994C-0E882653023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4" name="Freeform: Shape 8">
              <a:extLst>
                <a:ext uri="{FF2B5EF4-FFF2-40B4-BE49-F238E27FC236}">
                  <a16:creationId xmlns:a16="http://schemas.microsoft.com/office/drawing/2014/main" id="{A6F94E85-71F6-D045-ABD8-4D5AD0B4D9D6}"/>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5" name="Freeform: Shape 9">
              <a:extLst>
                <a:ext uri="{FF2B5EF4-FFF2-40B4-BE49-F238E27FC236}">
                  <a16:creationId xmlns:a16="http://schemas.microsoft.com/office/drawing/2014/main" id="{E732D6E5-5EBA-E547-9170-6A88A5A116B9}"/>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26" name="Graphic 3">
            <a:extLst>
              <a:ext uri="{FF2B5EF4-FFF2-40B4-BE49-F238E27FC236}">
                <a16:creationId xmlns:a16="http://schemas.microsoft.com/office/drawing/2014/main" id="{81A388B1-ADDD-334C-8AB4-2301A336419B}"/>
              </a:ext>
            </a:extLst>
          </p:cNvPr>
          <p:cNvSpPr/>
          <p:nvPr/>
        </p:nvSpPr>
        <p:spPr>
          <a:xfrm>
            <a:off x="9496291" y="3967190"/>
            <a:ext cx="2537212" cy="192154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72077407"/>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ustom Layout Minimal Thin Yellow Custom Layout Minimal Thin Yellow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0" name="TextBox 9">
            <a:extLst>
              <a:ext uri="{FF2B5EF4-FFF2-40B4-BE49-F238E27FC236}">
                <a16:creationId xmlns:a16="http://schemas.microsoft.com/office/drawing/2014/main" id="{CA991CEC-E368-6B4F-A8CF-5CC1F11802F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3E94F146-29A6-6442-A693-7A4576DBEC2F}"/>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292F631C-F389-8F42-B056-6E110240B7BC}"/>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3ECF8883-55E0-BB4E-866E-5AA6C6FF6C60}"/>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87293777"/>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Minimal Thin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35E8FC08-D924-AF4A-AF40-CF64E9192D19}"/>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1621A1C2-FD8A-6D4C-A704-9B7EA1EBF066}"/>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E8455A7C-235A-7042-818B-1C596323DEAB}"/>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615782936"/>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Custom Layout Minimal Thin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7D85DB37-4B66-6D43-A868-DAC3DF223EFF}"/>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A5A88528-26A1-744A-B535-5D7727082B03}"/>
              </a:ext>
            </a:extLst>
          </p:cNvPr>
          <p:cNvSpPr>
            <a:spLocks noGrp="1"/>
          </p:cNvSpPr>
          <p:nvPr>
            <p:ph sz="quarter" idx="13" hasCustomPrompt="1"/>
          </p:nvPr>
        </p:nvSpPr>
        <p:spPr>
          <a:xfrm>
            <a:off x="498475" y="1905000"/>
            <a:ext cx="11288028"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E0E0DDF7-EE08-7B42-9A40-EBBA41597B99}"/>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819129596"/>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ustom Layout Minimal Thin Black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1" name="Rectangle 10">
            <a:extLst>
              <a:ext uri="{FF2B5EF4-FFF2-40B4-BE49-F238E27FC236}">
                <a16:creationId xmlns:a16="http://schemas.microsoft.com/office/drawing/2014/main" id="{72B34488-3845-DB45-947B-932248D8C24A}"/>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D49EB579-4B2E-BA46-B501-912FBB6797CD}"/>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044249C4-3055-7441-90CB-D88D741984F0}"/>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654868074"/>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 Layout Minimal Short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D8ACAA14-EDBC-C442-84B1-30ED56B3E93D}"/>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3FCA2690-08B4-D748-8E03-ADE5D7CE394E}"/>
              </a:ext>
            </a:extLst>
          </p:cNvPr>
          <p:cNvSpPr/>
          <p:nvPr/>
        </p:nvSpPr>
        <p:spPr bwMode="auto">
          <a:xfrm>
            <a:off x="-7619" y="-15701"/>
            <a:ext cx="432568" cy="163861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8" name="Content Placeholder 26">
            <a:extLst>
              <a:ext uri="{FF2B5EF4-FFF2-40B4-BE49-F238E27FC236}">
                <a16:creationId xmlns:a16="http://schemas.microsoft.com/office/drawing/2014/main" id="{5D9B341A-792D-E24F-8CE4-5C2FB0B05110}"/>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9" name="Title 1">
            <a:extLst>
              <a:ext uri="{FF2B5EF4-FFF2-40B4-BE49-F238E27FC236}">
                <a16:creationId xmlns:a16="http://schemas.microsoft.com/office/drawing/2014/main" id="{825FE6EE-9278-AE47-9FA9-541D6F2A03B1}"/>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271326585"/>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Minimal Shor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785D39D2-719F-DB4A-BA1D-F6EC81932FEE}"/>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E215654D-05F8-2E4D-BD0A-AED73DDA2025}"/>
              </a:ext>
            </a:extLst>
          </p:cNvPr>
          <p:cNvSpPr/>
          <p:nvPr/>
        </p:nvSpPr>
        <p:spPr bwMode="auto">
          <a:xfrm>
            <a:off x="-7619" y="-15701"/>
            <a:ext cx="432568" cy="163861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5002ECE0-79FD-BC4F-B3D9-CE5066EE3508}"/>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5" name="Title 1">
            <a:extLst>
              <a:ext uri="{FF2B5EF4-FFF2-40B4-BE49-F238E27FC236}">
                <a16:creationId xmlns:a16="http://schemas.microsoft.com/office/drawing/2014/main" id="{8D9F59E6-623B-4844-A924-193F8EC9C7BF}"/>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355661708"/>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Custom Layout Minimal Shor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785D39D2-719F-DB4A-BA1D-F6EC81932FEE}"/>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A8D59CEC-F015-8347-AD54-A085D8575DDC}"/>
              </a:ext>
            </a:extLst>
          </p:cNvPr>
          <p:cNvSpPr/>
          <p:nvPr/>
        </p:nvSpPr>
        <p:spPr bwMode="auto">
          <a:xfrm>
            <a:off x="-7619" y="-15701"/>
            <a:ext cx="432568" cy="163861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54B6617C-C28D-DC4B-955C-AA9D4CE852ED}"/>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8" name="Title 1">
            <a:extLst>
              <a:ext uri="{FF2B5EF4-FFF2-40B4-BE49-F238E27FC236}">
                <a16:creationId xmlns:a16="http://schemas.microsoft.com/office/drawing/2014/main" id="{91AD51B7-A64D-9E48-998D-6C8DF352E7C4}"/>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2085412070"/>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half image 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85EC6459-77C9-8244-86C0-3A5D324D1CD8}"/>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50246192-A619-BF49-8993-E786DF0C5674}"/>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231B10AB-D59D-DD45-8D66-D97AD6FBCE12}"/>
              </a:ext>
            </a:extLst>
          </p:cNvPr>
          <p:cNvSpPr>
            <a:spLocks noGrp="1"/>
          </p:cNvSpPr>
          <p:nvPr>
            <p:ph sz="quarter" idx="14"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0" name="Picture Placeholder 4">
            <a:extLst>
              <a:ext uri="{FF2B5EF4-FFF2-40B4-BE49-F238E27FC236}">
                <a16:creationId xmlns:a16="http://schemas.microsoft.com/office/drawing/2014/main" id="{9E755C87-E486-0948-92DD-057F2AA6143D}"/>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6" name="Title 1">
            <a:extLst>
              <a:ext uri="{FF2B5EF4-FFF2-40B4-BE49-F238E27FC236}">
                <a16:creationId xmlns:a16="http://schemas.microsoft.com/office/drawing/2014/main" id="{F68EA43C-9ED2-F445-9E6C-509B9BFB849B}"/>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692546609"/>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half image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6" name="Footer Placeholder 5">
            <a:extLst>
              <a:ext uri="{FF2B5EF4-FFF2-40B4-BE49-F238E27FC236}">
                <a16:creationId xmlns:a16="http://schemas.microsoft.com/office/drawing/2014/main" id="{3D51D897-8E7B-EF4E-886F-80C56E8AE92F}"/>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8" name="Slide Number Placeholder 7">
            <a:extLst>
              <a:ext uri="{FF2B5EF4-FFF2-40B4-BE49-F238E27FC236}">
                <a16:creationId xmlns:a16="http://schemas.microsoft.com/office/drawing/2014/main" id="{F807CB4B-AE74-6E45-B2AF-E60AAD02A587}"/>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FC2454D0-FB17-1544-95ED-83182D1B9932}"/>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DB372B12-C4FD-5944-8AFA-79DBDEF3F75E}"/>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97222CAA-AD4C-404C-B83C-DA308C315E7E}"/>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6" name="Picture Placeholder 4">
            <a:extLst>
              <a:ext uri="{FF2B5EF4-FFF2-40B4-BE49-F238E27FC236}">
                <a16:creationId xmlns:a16="http://schemas.microsoft.com/office/drawing/2014/main" id="{71C33528-DEA2-A444-8E15-BD532FBDB86B}"/>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7" name="Title 1">
            <a:extLst>
              <a:ext uri="{FF2B5EF4-FFF2-40B4-BE49-F238E27FC236}">
                <a16:creationId xmlns:a16="http://schemas.microsoft.com/office/drawing/2014/main" id="{AF223793-9B46-E145-845A-CEC387FF84DA}"/>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41611566"/>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half image 3">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6" name="TextBox 5">
            <a:extLst>
              <a:ext uri="{FF2B5EF4-FFF2-40B4-BE49-F238E27FC236}">
                <a16:creationId xmlns:a16="http://schemas.microsoft.com/office/drawing/2014/main" id="{1A6D868B-9C85-0048-BA24-1D9BD1648B14}"/>
              </a:ext>
            </a:extLst>
          </p:cNvPr>
          <p:cNvSpPr txBox="1"/>
          <p:nvPr/>
        </p:nvSpPr>
        <p:spPr bwMode="auto">
          <a:xfrm>
            <a:off x="1208314" y="865414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8" name="Footer Placeholder 7">
            <a:extLst>
              <a:ext uri="{FF2B5EF4-FFF2-40B4-BE49-F238E27FC236}">
                <a16:creationId xmlns:a16="http://schemas.microsoft.com/office/drawing/2014/main" id="{CCF5213D-851F-F648-BA25-CEA61FC6A31B}"/>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13" name="Slide Number Placeholder 12">
            <a:extLst>
              <a:ext uri="{FF2B5EF4-FFF2-40B4-BE49-F238E27FC236}">
                <a16:creationId xmlns:a16="http://schemas.microsoft.com/office/drawing/2014/main" id="{B98847BD-EE7C-864B-BFF2-AAE68D5B0D97}"/>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1" name="TextBox 20">
            <a:extLst>
              <a:ext uri="{FF2B5EF4-FFF2-40B4-BE49-F238E27FC236}">
                <a16:creationId xmlns:a16="http://schemas.microsoft.com/office/drawing/2014/main" id="{5FF592E2-93F8-B945-97A9-E2694C43D74B}"/>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6" name="Rectangle 15">
            <a:extLst>
              <a:ext uri="{FF2B5EF4-FFF2-40B4-BE49-F238E27FC236}">
                <a16:creationId xmlns:a16="http://schemas.microsoft.com/office/drawing/2014/main" id="{496472E7-EC2C-6040-92A5-4635D5BD51F8}"/>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9" name="Content Placeholder 26">
            <a:extLst>
              <a:ext uri="{FF2B5EF4-FFF2-40B4-BE49-F238E27FC236}">
                <a16:creationId xmlns:a16="http://schemas.microsoft.com/office/drawing/2014/main" id="{D3339938-FD33-C74E-B588-EE9A8738424E}"/>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2" name="Picture Placeholder 4">
            <a:extLst>
              <a:ext uri="{FF2B5EF4-FFF2-40B4-BE49-F238E27FC236}">
                <a16:creationId xmlns:a16="http://schemas.microsoft.com/office/drawing/2014/main" id="{34B9E6B7-4CAE-964D-8CC1-6D3A45CFBFDA}"/>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3" name="Title 1">
            <a:extLst>
              <a:ext uri="{FF2B5EF4-FFF2-40B4-BE49-F238E27FC236}">
                <a16:creationId xmlns:a16="http://schemas.microsoft.com/office/drawing/2014/main" id="{F0361B32-A27F-9D4A-B22A-F114500BA844}"/>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39569319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Slide 4">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4E0FBE-CB31-E148-96D6-E6461262A861}"/>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7" name="Rectangle 36">
            <a:extLst>
              <a:ext uri="{FF2B5EF4-FFF2-40B4-BE49-F238E27FC236}">
                <a16:creationId xmlns:a16="http://schemas.microsoft.com/office/drawing/2014/main" id="{734D514D-4E98-9443-8A3D-CF9E208826FC}"/>
              </a:ext>
            </a:extLst>
          </p:cNvPr>
          <p:cNvSpPr/>
          <p:nvPr/>
        </p:nvSpPr>
        <p:spPr bwMode="auto">
          <a:xfrm>
            <a:off x="-27471" y="1"/>
            <a:ext cx="12219471"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 name="Footer Placeholder 2">
            <a:extLst>
              <a:ext uri="{FF2B5EF4-FFF2-40B4-BE49-F238E27FC236}">
                <a16:creationId xmlns:a16="http://schemas.microsoft.com/office/drawing/2014/main" id="{9F7FB757-015E-CF46-8CF8-2E5444D91B6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FD03E1D6-F49B-AD4E-A478-111C052AA02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 name="TextBox 1">
            <a:extLst>
              <a:ext uri="{FF2B5EF4-FFF2-40B4-BE49-F238E27FC236}">
                <a16:creationId xmlns:a16="http://schemas.microsoft.com/office/drawing/2014/main" id="{9149B082-D5D3-1444-868F-C7FB46D9BC1B}"/>
              </a:ext>
            </a:extLst>
          </p:cNvPr>
          <p:cNvSpPr txBox="1"/>
          <p:nvPr/>
        </p:nvSpPr>
        <p:spPr bwMode="auto">
          <a:xfrm>
            <a:off x="710846" y="1983661"/>
            <a:ext cx="8915400" cy="367332"/>
          </a:xfrm>
          <a:prstGeom prst="rect">
            <a:avLst/>
          </a:prstGeom>
          <a:noFill/>
          <a:ln w="12700" cap="sq" algn="ctr">
            <a:noFill/>
            <a:miter lim="800000"/>
            <a:headEnd/>
            <a:tailEnd/>
          </a:ln>
          <a:effectLst/>
        </p:spPr>
        <p:txBody>
          <a:bodyPr wrap="square" lIns="0" bIns="0" rtlCol="0" anchor="ctr" anchorCtr="0">
            <a:no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err="1">
                <a:solidFill>
                  <a:schemeClr val="bg2"/>
                </a:solidFill>
                <a:latin typeface="Courier" pitchFamily="2" charset="0"/>
              </a:rPr>
              <a:t>you.changeTheWorld</a:t>
            </a:r>
            <a:r>
              <a:rPr lang="en-US" sz="2000" baseline="0" dirty="0">
                <a:solidFill>
                  <a:schemeClr val="bg2"/>
                </a:solidFill>
                <a:latin typeface="Courier" pitchFamily="2" charset="0"/>
              </a:rPr>
              <a:t>() &amp;&amp; </a:t>
            </a:r>
            <a:r>
              <a:rPr lang="en-US" sz="2000" baseline="0" dirty="0" err="1">
                <a:solidFill>
                  <a:schemeClr val="bg2"/>
                </a:solidFill>
                <a:latin typeface="Courier" pitchFamily="2" charset="0"/>
              </a:rPr>
              <a:t>we.secureIt</a:t>
            </a:r>
            <a:r>
              <a:rPr lang="en-US" sz="2000" baseline="0" dirty="0">
                <a:solidFill>
                  <a:schemeClr val="bg2"/>
                </a:solidFill>
                <a:latin typeface="Courier" pitchFamily="2" charset="0"/>
              </a:rPr>
              <a:t>();</a:t>
            </a:r>
          </a:p>
          <a:p>
            <a:pPr algn="l">
              <a:lnSpc>
                <a:spcPct val="95000"/>
              </a:lnSpc>
              <a:spcBef>
                <a:spcPts val="600"/>
              </a:spcBef>
            </a:pPr>
            <a:endParaRPr lang="en-US" sz="1400" dirty="0" err="1">
              <a:solidFill>
                <a:schemeClr val="bg2"/>
              </a:solidFill>
              <a:latin typeface="Trebuchet MS" panose="020B0703020202090204" pitchFamily="34" charset="0"/>
            </a:endParaRPr>
          </a:p>
        </p:txBody>
      </p:sp>
      <p:sp>
        <p:nvSpPr>
          <p:cNvPr id="19" name="Title 1">
            <a:extLst>
              <a:ext uri="{FF2B5EF4-FFF2-40B4-BE49-F238E27FC236}">
                <a16:creationId xmlns:a16="http://schemas.microsoft.com/office/drawing/2014/main" id="{0A2F32D6-E941-1A49-B4AD-1AD4C0A54821}"/>
              </a:ext>
            </a:extLst>
          </p:cNvPr>
          <p:cNvSpPr>
            <a:spLocks noGrp="1"/>
          </p:cNvSpPr>
          <p:nvPr>
            <p:ph type="title" hasCustomPrompt="1"/>
          </p:nvPr>
        </p:nvSpPr>
        <p:spPr>
          <a:xfrm>
            <a:off x="733810" y="2443068"/>
            <a:ext cx="6692708" cy="789447"/>
          </a:xfrm>
          <a:prstGeom prst="rect">
            <a:avLst/>
          </a:prstGeom>
          <a:effectLst/>
        </p:spPr>
        <p:txBody>
          <a:bodyPr lIns="0" tIns="0" rIns="0" anchor="t" anchorCtr="0">
            <a:spAutoFit/>
          </a:bodyPr>
          <a:lstStyle>
            <a:lvl1pPr algn="l">
              <a:lnSpc>
                <a:spcPct val="95000"/>
              </a:lnSpc>
              <a:defRPr sz="5400" b="0">
                <a:solidFill>
                  <a:schemeClr val="tx2"/>
                </a:solidFill>
                <a:latin typeface="Trebuchet MS" panose="020B0703020202090204" pitchFamily="34" charset="0"/>
              </a:defRPr>
            </a:lvl1pPr>
          </a:lstStyle>
          <a:p>
            <a:r>
              <a:rPr lang="en-US" dirty="0"/>
              <a:t>Click to edit master</a:t>
            </a:r>
          </a:p>
        </p:txBody>
      </p:sp>
      <p:sp>
        <p:nvSpPr>
          <p:cNvPr id="20" name="Text Placeholder 4">
            <a:extLst>
              <a:ext uri="{FF2B5EF4-FFF2-40B4-BE49-F238E27FC236}">
                <a16:creationId xmlns:a16="http://schemas.microsoft.com/office/drawing/2014/main" id="{77A02E7C-667C-7042-9DF9-69AB49FF096E}"/>
              </a:ext>
            </a:extLst>
          </p:cNvPr>
          <p:cNvSpPr>
            <a:spLocks noGrp="1"/>
          </p:cNvSpPr>
          <p:nvPr>
            <p:ph type="body" sz="quarter" idx="13" hasCustomPrompt="1"/>
          </p:nvPr>
        </p:nvSpPr>
        <p:spPr>
          <a:xfrm>
            <a:off x="733810" y="4765122"/>
            <a:ext cx="4546130" cy="387350"/>
          </a:xfrm>
          <a:prstGeom prst="rect">
            <a:avLst/>
          </a:prstGeom>
          <a:noFill/>
        </p:spPr>
        <p:txBody>
          <a:bodyPr lIns="0" tIns="0" rIns="0" bIns="9144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1" name="Text Placeholder 6">
            <a:extLst>
              <a:ext uri="{FF2B5EF4-FFF2-40B4-BE49-F238E27FC236}">
                <a16:creationId xmlns:a16="http://schemas.microsoft.com/office/drawing/2014/main" id="{D345F6C3-5F84-A241-A005-228C0E1C564A}"/>
              </a:ext>
            </a:extLst>
          </p:cNvPr>
          <p:cNvSpPr>
            <a:spLocks noGrp="1"/>
          </p:cNvSpPr>
          <p:nvPr>
            <p:ph type="body" sz="quarter" idx="14" hasCustomPrompt="1"/>
          </p:nvPr>
        </p:nvSpPr>
        <p:spPr>
          <a:xfrm>
            <a:off x="710846" y="3377234"/>
            <a:ext cx="3236874" cy="607730"/>
          </a:xfrm>
          <a:prstGeom prst="rect">
            <a:avLst/>
          </a:prstGeom>
        </p:spPr>
        <p:txBody>
          <a:bodyPr lIns="0" tIns="0" rIns="91440" bIns="0">
            <a:spAutoFit/>
          </a:bodyPr>
          <a:lstStyle>
            <a:lvl1pPr marL="0" indent="0">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grpSp>
        <p:nvGrpSpPr>
          <p:cNvPr id="31" name="Group 30">
            <a:extLst>
              <a:ext uri="{FF2B5EF4-FFF2-40B4-BE49-F238E27FC236}">
                <a16:creationId xmlns:a16="http://schemas.microsoft.com/office/drawing/2014/main" id="{C346D9F5-2761-E44C-92BF-F6756B50FADB}"/>
              </a:ext>
            </a:extLst>
          </p:cNvPr>
          <p:cNvGrpSpPr/>
          <p:nvPr/>
        </p:nvGrpSpPr>
        <p:grpSpPr>
          <a:xfrm>
            <a:off x="574474" y="391381"/>
            <a:ext cx="3119701" cy="466894"/>
            <a:chOff x="4488107" y="1762031"/>
            <a:chExt cx="1820226" cy="272415"/>
          </a:xfrm>
        </p:grpSpPr>
        <p:sp>
          <p:nvSpPr>
            <p:cNvPr id="32" name="Freeform: Shape 5">
              <a:extLst>
                <a:ext uri="{FF2B5EF4-FFF2-40B4-BE49-F238E27FC236}">
                  <a16:creationId xmlns:a16="http://schemas.microsoft.com/office/drawing/2014/main" id="{41A11777-6D51-884B-AF3B-06B1DF85DA62}"/>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3" name="Freeform: Shape 6">
              <a:extLst>
                <a:ext uri="{FF2B5EF4-FFF2-40B4-BE49-F238E27FC236}">
                  <a16:creationId xmlns:a16="http://schemas.microsoft.com/office/drawing/2014/main" id="{36CD102E-5ED3-114D-8F62-62F51A97058E}"/>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4" name="Freeform: Shape 7">
              <a:extLst>
                <a:ext uri="{FF2B5EF4-FFF2-40B4-BE49-F238E27FC236}">
                  <a16:creationId xmlns:a16="http://schemas.microsoft.com/office/drawing/2014/main" id="{A540901A-F73C-F447-AABE-DD3804B4282D}"/>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5" name="Freeform: Shape 8">
              <a:extLst>
                <a:ext uri="{FF2B5EF4-FFF2-40B4-BE49-F238E27FC236}">
                  <a16:creationId xmlns:a16="http://schemas.microsoft.com/office/drawing/2014/main" id="{2C1B5722-9907-AD41-B1B1-B242ABF471DE}"/>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E6CB7012-2D5B-714B-9253-24EED61D6838}"/>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46" name="Graphic 3">
            <a:extLst>
              <a:ext uri="{FF2B5EF4-FFF2-40B4-BE49-F238E27FC236}">
                <a16:creationId xmlns:a16="http://schemas.microsoft.com/office/drawing/2014/main" id="{1F43E90F-D329-7B46-BBC7-074F160F7733}"/>
              </a:ext>
            </a:extLst>
          </p:cNvPr>
          <p:cNvSpPr/>
          <p:nvPr/>
        </p:nvSpPr>
        <p:spPr>
          <a:xfrm>
            <a:off x="10155302" y="537410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7" name="Graphic 3">
            <a:extLst>
              <a:ext uri="{FF2B5EF4-FFF2-40B4-BE49-F238E27FC236}">
                <a16:creationId xmlns:a16="http://schemas.microsoft.com/office/drawing/2014/main" id="{FAB73A62-9E2E-444E-925D-AE6CB26A5DC2}"/>
              </a:ext>
            </a:extLst>
          </p:cNvPr>
          <p:cNvSpPr/>
          <p:nvPr/>
        </p:nvSpPr>
        <p:spPr>
          <a:xfrm>
            <a:off x="10155302" y="355563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8" name="Graphic 3">
            <a:extLst>
              <a:ext uri="{FF2B5EF4-FFF2-40B4-BE49-F238E27FC236}">
                <a16:creationId xmlns:a16="http://schemas.microsoft.com/office/drawing/2014/main" id="{C461516D-476B-8040-966F-69E6860BC03F}"/>
              </a:ext>
            </a:extLst>
          </p:cNvPr>
          <p:cNvSpPr/>
          <p:nvPr/>
        </p:nvSpPr>
        <p:spPr>
          <a:xfrm>
            <a:off x="10155302" y="173716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9" name="Graphic 3">
            <a:extLst>
              <a:ext uri="{FF2B5EF4-FFF2-40B4-BE49-F238E27FC236}">
                <a16:creationId xmlns:a16="http://schemas.microsoft.com/office/drawing/2014/main" id="{E853B6A9-2147-474A-BF37-AD1E99372B8C}"/>
              </a:ext>
            </a:extLst>
          </p:cNvPr>
          <p:cNvSpPr/>
          <p:nvPr/>
        </p:nvSpPr>
        <p:spPr>
          <a:xfrm>
            <a:off x="10155302" y="-81302"/>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55" name="Rectangle 54">
            <a:extLst>
              <a:ext uri="{FF2B5EF4-FFF2-40B4-BE49-F238E27FC236}">
                <a16:creationId xmlns:a16="http://schemas.microsoft.com/office/drawing/2014/main" id="{D69776DC-805F-3E48-8A11-71C8089246D7}"/>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6" name="Rectangle 55">
            <a:extLst>
              <a:ext uri="{FF2B5EF4-FFF2-40B4-BE49-F238E27FC236}">
                <a16:creationId xmlns:a16="http://schemas.microsoft.com/office/drawing/2014/main" id="{C0E004E0-230B-4548-9070-82E8839A759A}"/>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7" name="Rectangle 56">
            <a:extLst>
              <a:ext uri="{FF2B5EF4-FFF2-40B4-BE49-F238E27FC236}">
                <a16:creationId xmlns:a16="http://schemas.microsoft.com/office/drawing/2014/main" id="{0F8F833D-A517-7349-B35E-85AF9A3C88FE}"/>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0" name="TextBox 9">
            <a:extLst>
              <a:ext uri="{FF2B5EF4-FFF2-40B4-BE49-F238E27FC236}">
                <a16:creationId xmlns:a16="http://schemas.microsoft.com/office/drawing/2014/main" id="{4D8DA7E2-8EBB-8541-914A-1D3B0AA6F5A5}"/>
              </a:ext>
            </a:extLst>
          </p:cNvPr>
          <p:cNvSpPr txBox="1"/>
          <p:nvPr/>
        </p:nvSpPr>
        <p:spPr bwMode="auto">
          <a:xfrm>
            <a:off x="12272742" y="1"/>
            <a:ext cx="1808615" cy="1622908"/>
          </a:xfrm>
          <a:prstGeom prst="rect">
            <a:avLst/>
          </a:prstGeom>
          <a:solidFill>
            <a:schemeClr val="bg2"/>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Box 13">
            <a:extLst>
              <a:ext uri="{FF2B5EF4-FFF2-40B4-BE49-F238E27FC236}">
                <a16:creationId xmlns:a16="http://schemas.microsoft.com/office/drawing/2014/main" id="{30E08C4F-C2FA-7F44-90D8-8225480E7048}"/>
              </a:ext>
            </a:extLst>
          </p:cNvPr>
          <p:cNvSpPr txBox="1"/>
          <p:nvPr/>
        </p:nvSpPr>
        <p:spPr bwMode="auto">
          <a:xfrm>
            <a:off x="12272742" y="1754326"/>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3417216663"/>
      </p:ext>
    </p:extLst>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half image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5" name="Footer Placeholder 4">
            <a:extLst>
              <a:ext uri="{FF2B5EF4-FFF2-40B4-BE49-F238E27FC236}">
                <a16:creationId xmlns:a16="http://schemas.microsoft.com/office/drawing/2014/main" id="{EF306EF6-E33E-314C-B483-BB9F9A3DEC8D}"/>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6" name="Slide Number Placeholder 5">
            <a:extLst>
              <a:ext uri="{FF2B5EF4-FFF2-40B4-BE49-F238E27FC236}">
                <a16:creationId xmlns:a16="http://schemas.microsoft.com/office/drawing/2014/main" id="{857F8533-EBB4-F746-B5EE-30FE1366091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8" name="TextBox 17">
            <a:extLst>
              <a:ext uri="{FF2B5EF4-FFF2-40B4-BE49-F238E27FC236}">
                <a16:creationId xmlns:a16="http://schemas.microsoft.com/office/drawing/2014/main" id="{E9374E14-764C-E34C-9A12-CA6B6DBC85AE}"/>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8C347CD8-F735-9B4B-9ED0-C0F1CDAA4572}"/>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Content Placeholder 26">
            <a:extLst>
              <a:ext uri="{FF2B5EF4-FFF2-40B4-BE49-F238E27FC236}">
                <a16:creationId xmlns:a16="http://schemas.microsoft.com/office/drawing/2014/main" id="{3C1D572D-A6BE-7C40-A4D4-A38802B73FC9}"/>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9" name="Picture Placeholder 4">
            <a:extLst>
              <a:ext uri="{FF2B5EF4-FFF2-40B4-BE49-F238E27FC236}">
                <a16:creationId xmlns:a16="http://schemas.microsoft.com/office/drawing/2014/main" id="{59C9927C-B744-F745-95E5-E79AC49D5B04}"/>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1" name="Title 1">
            <a:extLst>
              <a:ext uri="{FF2B5EF4-FFF2-40B4-BE49-F238E27FC236}">
                <a16:creationId xmlns:a16="http://schemas.microsoft.com/office/drawing/2014/main" id="{D6153D34-AEE1-5C4C-8AF2-4B81890E231B}"/>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378164506"/>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half image 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417D15-7831-A74C-8103-10FD327EE3CF}"/>
              </a:ext>
            </a:extLst>
          </p:cNvPr>
          <p:cNvSpPr>
            <a:spLocks noGrp="1"/>
          </p:cNvSpPr>
          <p:nvPr>
            <p:ph type="ftr" sz="quarter" idx="15"/>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661B04B4-DA4B-CE41-99BD-80EE0C4EA19D}"/>
              </a:ext>
            </a:extLst>
          </p:cNvPr>
          <p:cNvSpPr>
            <a:spLocks noGrp="1"/>
          </p:cNvSpPr>
          <p:nvPr>
            <p:ph type="sldNum" sz="quarter" idx="16"/>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2" name="TextBox 11">
            <a:extLst>
              <a:ext uri="{FF2B5EF4-FFF2-40B4-BE49-F238E27FC236}">
                <a16:creationId xmlns:a16="http://schemas.microsoft.com/office/drawing/2014/main" id="{0E8D4731-09E4-3149-826C-8D0C89465320}"/>
              </a:ext>
            </a:extLst>
          </p:cNvPr>
          <p:cNvSpPr txBox="1"/>
          <p:nvPr/>
        </p:nvSpPr>
        <p:spPr bwMode="auto">
          <a:xfrm>
            <a:off x="4668982" y="81741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Box 15">
            <a:extLst>
              <a:ext uri="{FF2B5EF4-FFF2-40B4-BE49-F238E27FC236}">
                <a16:creationId xmlns:a16="http://schemas.microsoft.com/office/drawing/2014/main" id="{806BA685-7412-FF4E-A244-8814618EE1C2}"/>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4" name="Content Placeholder 26">
            <a:extLst>
              <a:ext uri="{FF2B5EF4-FFF2-40B4-BE49-F238E27FC236}">
                <a16:creationId xmlns:a16="http://schemas.microsoft.com/office/drawing/2014/main" id="{71683DB0-29B0-4E48-8F2B-81F89407E7F4}"/>
              </a:ext>
            </a:extLst>
          </p:cNvPr>
          <p:cNvSpPr>
            <a:spLocks noGrp="1"/>
          </p:cNvSpPr>
          <p:nvPr>
            <p:ph sz="quarter" idx="17"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7" name="Picture Placeholder 4">
            <a:extLst>
              <a:ext uri="{FF2B5EF4-FFF2-40B4-BE49-F238E27FC236}">
                <a16:creationId xmlns:a16="http://schemas.microsoft.com/office/drawing/2014/main" id="{4DA54A92-62A2-7646-B337-5FBC79EEC9FD}"/>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Title 1">
            <a:extLst>
              <a:ext uri="{FF2B5EF4-FFF2-40B4-BE49-F238E27FC236}">
                <a16:creationId xmlns:a16="http://schemas.microsoft.com/office/drawing/2014/main" id="{5D7D0A7A-D004-5D4E-94A2-8B287ED6B397}"/>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2640401020"/>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half image 6">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81F3C3-246C-5D46-8E48-DCBBF4C6C7D3}"/>
              </a:ext>
            </a:extLst>
          </p:cNvPr>
          <p:cNvSpPr>
            <a:spLocks noGrp="1"/>
          </p:cNvSpPr>
          <p:nvPr>
            <p:ph type="ftr" sz="quarter" idx="15"/>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24425654-1C7D-5F4E-A168-F93B502E6EA0}"/>
              </a:ext>
            </a:extLst>
          </p:cNvPr>
          <p:cNvSpPr>
            <a:spLocks noGrp="1"/>
          </p:cNvSpPr>
          <p:nvPr>
            <p:ph type="sldNum" sz="quarter" idx="16"/>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2" name="TextBox 11">
            <a:extLst>
              <a:ext uri="{FF2B5EF4-FFF2-40B4-BE49-F238E27FC236}">
                <a16:creationId xmlns:a16="http://schemas.microsoft.com/office/drawing/2014/main" id="{C77D67C5-4B68-C240-B921-69FDF1D06A29}"/>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3" name="Content Placeholder 26">
            <a:extLst>
              <a:ext uri="{FF2B5EF4-FFF2-40B4-BE49-F238E27FC236}">
                <a16:creationId xmlns:a16="http://schemas.microsoft.com/office/drawing/2014/main" id="{4C0E378C-5BD6-5942-8BBE-8B34749A6CD7}"/>
              </a:ext>
            </a:extLst>
          </p:cNvPr>
          <p:cNvSpPr>
            <a:spLocks noGrp="1"/>
          </p:cNvSpPr>
          <p:nvPr>
            <p:ph sz="quarter" idx="17"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4" name="Picture Placeholder 4">
            <a:extLst>
              <a:ext uri="{FF2B5EF4-FFF2-40B4-BE49-F238E27FC236}">
                <a16:creationId xmlns:a16="http://schemas.microsoft.com/office/drawing/2014/main" id="{3268C9D7-B156-334E-802F-98E3C44C5303}"/>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5" name="Title 1">
            <a:extLst>
              <a:ext uri="{FF2B5EF4-FFF2-40B4-BE49-F238E27FC236}">
                <a16:creationId xmlns:a16="http://schemas.microsoft.com/office/drawing/2014/main" id="{BEBAC81A-C669-9E4C-B6A3-9924F8110647}"/>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277987282"/>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ustom Layout 3 images 3 columns">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783C9BF3-7E33-934E-A964-896D2D213C7E}"/>
              </a:ext>
            </a:extLst>
          </p:cNvPr>
          <p:cNvSpPr>
            <a:spLocks noGrp="1"/>
          </p:cNvSpPr>
          <p:nvPr>
            <p:ph type="pic" sz="quarter" idx="12" hasCustomPrompt="1"/>
          </p:nvPr>
        </p:nvSpPr>
        <p:spPr>
          <a:xfrm>
            <a:off x="-1"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1" name="Picture Placeholder 4">
            <a:extLst>
              <a:ext uri="{FF2B5EF4-FFF2-40B4-BE49-F238E27FC236}">
                <a16:creationId xmlns:a16="http://schemas.microsoft.com/office/drawing/2014/main" id="{4A391E65-B671-4347-A109-F06F0BD74478}"/>
              </a:ext>
            </a:extLst>
          </p:cNvPr>
          <p:cNvSpPr>
            <a:spLocks noGrp="1"/>
          </p:cNvSpPr>
          <p:nvPr>
            <p:ph type="pic" sz="quarter" idx="15" hasCustomPrompt="1"/>
          </p:nvPr>
        </p:nvSpPr>
        <p:spPr>
          <a:xfrm>
            <a:off x="8166098"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2" name="Picture Placeholder 4">
            <a:extLst>
              <a:ext uri="{FF2B5EF4-FFF2-40B4-BE49-F238E27FC236}">
                <a16:creationId xmlns:a16="http://schemas.microsoft.com/office/drawing/2014/main" id="{7618169C-6499-D646-829A-3A5DF996E889}"/>
              </a:ext>
            </a:extLst>
          </p:cNvPr>
          <p:cNvSpPr>
            <a:spLocks noGrp="1"/>
          </p:cNvSpPr>
          <p:nvPr>
            <p:ph type="pic" sz="quarter" idx="16" hasCustomPrompt="1"/>
          </p:nvPr>
        </p:nvSpPr>
        <p:spPr>
          <a:xfrm>
            <a:off x="4083048"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pic>
        <p:nvPicPr>
          <p:cNvPr id="13" name="Picture 12" descr="A picture containing drawing&#10;&#10;Description automatically generated">
            <a:extLst>
              <a:ext uri="{FF2B5EF4-FFF2-40B4-BE49-F238E27FC236}">
                <a16:creationId xmlns:a16="http://schemas.microsoft.com/office/drawing/2014/main" id="{C65C8E9A-109C-CF47-836E-524D5894ED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5EAB5212-7028-8F4B-9F5C-F580FB50344D}"/>
              </a:ext>
            </a:extLst>
          </p:cNvPr>
          <p:cNvSpPr>
            <a:spLocks noGrp="1"/>
          </p:cNvSpPr>
          <p:nvPr>
            <p:ph type="ftr" sz="quarter" idx="19"/>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19F5F317-EF22-1A40-8F3D-C3389DD829F0}"/>
              </a:ext>
            </a:extLst>
          </p:cNvPr>
          <p:cNvSpPr>
            <a:spLocks noGrp="1"/>
          </p:cNvSpPr>
          <p:nvPr>
            <p:ph type="sldNum" sz="quarter" idx="20"/>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8" name="TextBox 17">
            <a:extLst>
              <a:ext uri="{FF2B5EF4-FFF2-40B4-BE49-F238E27FC236}">
                <a16:creationId xmlns:a16="http://schemas.microsoft.com/office/drawing/2014/main" id="{FED34643-51FD-A445-92AD-7306A6B18E18}"/>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3 images and 3 categories underneath</a:t>
            </a:r>
            <a:endParaRPr lang="en-US" sz="1200" b="1" dirty="0">
              <a:solidFill>
                <a:schemeClr val="tx1">
                  <a:lumMod val="75000"/>
                  <a:lumOff val="25000"/>
                </a:schemeClr>
              </a:solidFill>
              <a:latin typeface="+mn-lt"/>
            </a:endParaRPr>
          </a:p>
        </p:txBody>
      </p:sp>
      <p:sp>
        <p:nvSpPr>
          <p:cNvPr id="16" name="Content Placeholder 26">
            <a:extLst>
              <a:ext uri="{FF2B5EF4-FFF2-40B4-BE49-F238E27FC236}">
                <a16:creationId xmlns:a16="http://schemas.microsoft.com/office/drawing/2014/main" id="{DA9FD4E7-E67A-6549-A7D1-79D3700A0436}"/>
              </a:ext>
            </a:extLst>
          </p:cNvPr>
          <p:cNvSpPr>
            <a:spLocks noGrp="1"/>
          </p:cNvSpPr>
          <p:nvPr>
            <p:ph sz="quarter" idx="23" hasCustomPrompt="1"/>
          </p:nvPr>
        </p:nvSpPr>
        <p:spPr>
          <a:xfrm>
            <a:off x="1623782"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
        <p:nvSpPr>
          <p:cNvPr id="17" name="Content Placeholder 26">
            <a:extLst>
              <a:ext uri="{FF2B5EF4-FFF2-40B4-BE49-F238E27FC236}">
                <a16:creationId xmlns:a16="http://schemas.microsoft.com/office/drawing/2014/main" id="{BA855179-3702-5944-A0C9-71688DA182CC}"/>
              </a:ext>
            </a:extLst>
          </p:cNvPr>
          <p:cNvSpPr>
            <a:spLocks noGrp="1"/>
          </p:cNvSpPr>
          <p:nvPr>
            <p:ph sz="quarter" idx="24" hasCustomPrompt="1"/>
          </p:nvPr>
        </p:nvSpPr>
        <p:spPr>
          <a:xfrm>
            <a:off x="4661778"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
        <p:nvSpPr>
          <p:cNvPr id="19" name="Content Placeholder 26">
            <a:extLst>
              <a:ext uri="{FF2B5EF4-FFF2-40B4-BE49-F238E27FC236}">
                <a16:creationId xmlns:a16="http://schemas.microsoft.com/office/drawing/2014/main" id="{0211C4A1-0774-0A4B-A638-163A7734B9C9}"/>
              </a:ext>
            </a:extLst>
          </p:cNvPr>
          <p:cNvSpPr>
            <a:spLocks noGrp="1"/>
          </p:cNvSpPr>
          <p:nvPr>
            <p:ph sz="quarter" idx="25" hasCustomPrompt="1"/>
          </p:nvPr>
        </p:nvSpPr>
        <p:spPr>
          <a:xfrm>
            <a:off x="7699773"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Tree>
    <p:extLst>
      <p:ext uri="{BB962C8B-B14F-4D97-AF65-F5344CB8AC3E}">
        <p14:creationId xmlns:p14="http://schemas.microsoft.com/office/powerpoint/2010/main" val="1152496529"/>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ull-Width-Image-Caption">
    <p:bg>
      <p:bgPr>
        <a:solidFill>
          <a:schemeClr val="tx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nchor="ctr"/>
          <a:lstStyle>
            <a:lvl1pPr marL="0" indent="0" algn="ctr">
              <a:buNone/>
              <a:defRPr sz="2400" baseline="0">
                <a:solidFill>
                  <a:schemeClr val="accent4">
                    <a:lumMod val="60000"/>
                    <a:lumOff val="40000"/>
                  </a:schemeClr>
                </a:solidFill>
                <a:latin typeface="Trebuchet MS" panose="020B0703020202090204" pitchFamily="34" charset="0"/>
              </a:defRPr>
            </a:lvl1pPr>
          </a:lstStyle>
          <a:p>
            <a:r>
              <a:rPr lang="en-GB"/>
              <a:t>Click icon to add picture</a:t>
            </a:r>
            <a:endParaRPr lang="en-US" dirty="0"/>
          </a:p>
        </p:txBody>
      </p:sp>
      <p:sp>
        <p:nvSpPr>
          <p:cNvPr id="2" name="TextBox 1">
            <a:extLst>
              <a:ext uri="{FF2B5EF4-FFF2-40B4-BE49-F238E27FC236}">
                <a16:creationId xmlns:a16="http://schemas.microsoft.com/office/drawing/2014/main" id="{AB77CFC9-CC12-8148-867E-0EDF8A3DAD80}"/>
              </a:ext>
            </a:extLst>
          </p:cNvPr>
          <p:cNvSpPr txBox="1"/>
          <p:nvPr/>
        </p:nvSpPr>
        <p:spPr bwMode="auto">
          <a:xfrm>
            <a:off x="12272742" y="1"/>
            <a:ext cx="1501796"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Picture with caption. May adjust caption placement and size depending on the image. </a:t>
            </a:r>
          </a:p>
        </p:txBody>
      </p:sp>
      <p:sp>
        <p:nvSpPr>
          <p:cNvPr id="6" name="Content Placeholder 2">
            <a:extLst>
              <a:ext uri="{FF2B5EF4-FFF2-40B4-BE49-F238E27FC236}">
                <a16:creationId xmlns:a16="http://schemas.microsoft.com/office/drawing/2014/main" id="{DB6447B5-20C4-7B4B-B552-08D17FA5D9B3}"/>
              </a:ext>
            </a:extLst>
          </p:cNvPr>
          <p:cNvSpPr>
            <a:spLocks noGrp="1"/>
          </p:cNvSpPr>
          <p:nvPr>
            <p:ph idx="11" hasCustomPrompt="1"/>
          </p:nvPr>
        </p:nvSpPr>
        <p:spPr>
          <a:xfrm>
            <a:off x="503584" y="530864"/>
            <a:ext cx="6159208" cy="561182"/>
          </a:xfrm>
          <a:prstGeom prst="rect">
            <a:avLst/>
          </a:prstGeom>
        </p:spPr>
        <p:txBody>
          <a:bodyPr lIns="0" tIns="0" rIns="0" bIns="0"/>
          <a:lstStyle>
            <a:lvl1pPr marL="0" indent="0" algn="l">
              <a:lnSpc>
                <a:spcPct val="100000"/>
              </a:lnSpc>
              <a:buClr>
                <a:schemeClr val="accent1"/>
              </a:buClr>
              <a:buNone/>
              <a:defRPr sz="2000" spc="0" baseline="0">
                <a:solidFill>
                  <a:schemeClr val="bg1"/>
                </a:solidFill>
                <a:latin typeface="Trebuchet MS" panose="020B0703020202090204" pitchFamily="34" charset="0"/>
              </a:defRPr>
            </a:lvl1pPr>
            <a:lvl2pPr>
              <a:lnSpc>
                <a:spcPct val="100000"/>
              </a:lnSpc>
              <a:buClr>
                <a:schemeClr val="accent1"/>
              </a:buClr>
              <a:defRPr sz="1600" b="1">
                <a:solidFill>
                  <a:schemeClr val="tx1">
                    <a:lumMod val="75000"/>
                    <a:lumOff val="25000"/>
                  </a:schemeClr>
                </a:solidFill>
                <a:latin typeface="Trebuchet MS" panose="020B0703020202090204" pitchFamily="34" charset="0"/>
              </a:defRPr>
            </a:lvl2pPr>
            <a:lvl3pPr>
              <a:lnSpc>
                <a:spcPct val="100000"/>
              </a:lnSpc>
              <a:buClr>
                <a:schemeClr val="accent1"/>
              </a:buClr>
              <a:defRPr sz="1467">
                <a:solidFill>
                  <a:schemeClr val="tx1">
                    <a:lumMod val="75000"/>
                    <a:lumOff val="25000"/>
                  </a:schemeClr>
                </a:solidFill>
                <a:latin typeface="Trebuchet MS" panose="020B0703020202090204" pitchFamily="34" charset="0"/>
              </a:defRPr>
            </a:lvl3pPr>
            <a:lvl4pPr>
              <a:lnSpc>
                <a:spcPct val="100000"/>
              </a:lnSpc>
              <a:buClr>
                <a:schemeClr val="accent1"/>
              </a:buClr>
              <a:defRPr sz="1400">
                <a:solidFill>
                  <a:schemeClr val="tx1">
                    <a:lumMod val="75000"/>
                    <a:lumOff val="25000"/>
                  </a:schemeClr>
                </a:solidFill>
                <a:latin typeface="Trebuchet MS" panose="020B0703020202090204" pitchFamily="34" charset="0"/>
              </a:defRPr>
            </a:lvl4pPr>
            <a:lvl5pPr>
              <a:lnSpc>
                <a:spcPct val="100000"/>
              </a:lnSpc>
              <a:buClr>
                <a:schemeClr val="accent1"/>
              </a:buClr>
              <a:defRPr sz="1333">
                <a:solidFill>
                  <a:schemeClr val="tx1">
                    <a:lumMod val="75000"/>
                    <a:lumOff val="25000"/>
                  </a:schemeClr>
                </a:solidFill>
                <a:latin typeface="Trebuchet MS" panose="020B0703020202090204" pitchFamily="34" charset="0"/>
              </a:defRPr>
            </a:lvl5pPr>
          </a:lstStyle>
          <a:p>
            <a:pPr lvl="0"/>
            <a:r>
              <a:rPr lang="en-US" dirty="0"/>
              <a:t>Edit caption</a:t>
            </a:r>
          </a:p>
        </p:txBody>
      </p:sp>
      <p:sp>
        <p:nvSpPr>
          <p:cNvPr id="3" name="TextBox 2">
            <a:extLst>
              <a:ext uri="{FF2B5EF4-FFF2-40B4-BE49-F238E27FC236}">
                <a16:creationId xmlns:a16="http://schemas.microsoft.com/office/drawing/2014/main" id="{FAE055CC-7B98-D446-9B53-E932D8E4C90D}"/>
              </a:ext>
            </a:extLst>
          </p:cNvPr>
          <p:cNvSpPr txBox="1"/>
          <p:nvPr/>
        </p:nvSpPr>
        <p:spPr bwMode="auto">
          <a:xfrm>
            <a:off x="4914900" y="-73478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4" name="Footer Placeholder 3">
            <a:extLst>
              <a:ext uri="{FF2B5EF4-FFF2-40B4-BE49-F238E27FC236}">
                <a16:creationId xmlns:a16="http://schemas.microsoft.com/office/drawing/2014/main" id="{6F3BDBD5-A705-9944-9D2F-7F1912F7C77A}"/>
              </a:ext>
            </a:extLst>
          </p:cNvPr>
          <p:cNvSpPr>
            <a:spLocks noGrp="1"/>
          </p:cNvSpPr>
          <p:nvPr>
            <p:ph type="ftr" sz="quarter" idx="12"/>
          </p:nvPr>
        </p:nvSpPr>
        <p:spPr>
          <a:xfrm>
            <a:off x="502920" y="6286913"/>
            <a:ext cx="3740727" cy="365125"/>
          </a:xfrm>
          <a:prstGeom prst="rect">
            <a:avLst/>
          </a:prstGeom>
        </p:spPr>
        <p:txBody>
          <a:bodyPr/>
          <a:lstStyle/>
          <a:p>
            <a:r>
              <a:rPr lang="en-US"/>
              <a:t>© Veracode, Inc. 2020 Confidential</a:t>
            </a:r>
            <a:endParaRPr lang="en-US" dirty="0"/>
          </a:p>
        </p:txBody>
      </p:sp>
      <p:sp>
        <p:nvSpPr>
          <p:cNvPr id="8" name="Slide Number Placeholder 7">
            <a:extLst>
              <a:ext uri="{FF2B5EF4-FFF2-40B4-BE49-F238E27FC236}">
                <a16:creationId xmlns:a16="http://schemas.microsoft.com/office/drawing/2014/main" id="{A9FE283D-6836-0041-B73D-0993E37E207F}"/>
              </a:ext>
            </a:extLst>
          </p:cNvPr>
          <p:cNvSpPr>
            <a:spLocks noGrp="1"/>
          </p:cNvSpPr>
          <p:nvPr>
            <p:ph type="sldNum" sz="quarter" idx="13"/>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Tree>
    <p:extLst>
      <p:ext uri="{BB962C8B-B14F-4D97-AF65-F5344CB8AC3E}">
        <p14:creationId xmlns:p14="http://schemas.microsoft.com/office/powerpoint/2010/main" val="1803127987"/>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B05642BE-84C5-FB4F-9AAE-722F1A7206CB}"/>
              </a:ext>
            </a:extLst>
          </p:cNvPr>
          <p:cNvSpPr/>
          <p:nvPr userDrawn="1"/>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680951C8-41A7-5A4B-ABB4-D375476722CD}"/>
              </a:ext>
            </a:extLst>
          </p:cNvPr>
          <p:cNvSpPr>
            <a:spLocks noGrp="1"/>
          </p:cNvSpPr>
          <p:nvPr>
            <p:ph type="ftr" sz="quarter" idx="12"/>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9142E8D0-7A2A-794A-BE7A-C0FD84144456}"/>
              </a:ext>
            </a:extLst>
          </p:cNvPr>
          <p:cNvSpPr>
            <a:spLocks noGrp="1"/>
          </p:cNvSpPr>
          <p:nvPr>
            <p:ph type="sldNum" sz="quarter" idx="13"/>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itle 1">
            <a:extLst>
              <a:ext uri="{FF2B5EF4-FFF2-40B4-BE49-F238E27FC236}">
                <a16:creationId xmlns:a16="http://schemas.microsoft.com/office/drawing/2014/main" id="{0BF8C3C7-26E0-864B-85F6-CA97F93BDF52}"/>
              </a:ext>
            </a:extLst>
          </p:cNvPr>
          <p:cNvSpPr>
            <a:spLocks noGrp="1"/>
          </p:cNvSpPr>
          <p:nvPr>
            <p:ph type="title" hasCustomPrompt="1"/>
          </p:nvPr>
        </p:nvSpPr>
        <p:spPr>
          <a:xfrm>
            <a:off x="1101313" y="2687505"/>
            <a:ext cx="6692708" cy="741495"/>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Closing Line</a:t>
            </a:r>
          </a:p>
        </p:txBody>
      </p:sp>
      <p:sp>
        <p:nvSpPr>
          <p:cNvPr id="10" name="Text Placeholder 6">
            <a:extLst>
              <a:ext uri="{FF2B5EF4-FFF2-40B4-BE49-F238E27FC236}">
                <a16:creationId xmlns:a16="http://schemas.microsoft.com/office/drawing/2014/main" id="{16FEDC0C-D0F6-1748-B3D9-1E43B53E68D7}"/>
              </a:ext>
            </a:extLst>
          </p:cNvPr>
          <p:cNvSpPr>
            <a:spLocks noGrp="1"/>
          </p:cNvSpPr>
          <p:nvPr>
            <p:ph type="body" sz="quarter" idx="14" hasCustomPrompt="1"/>
          </p:nvPr>
        </p:nvSpPr>
        <p:spPr>
          <a:xfrm>
            <a:off x="1088612" y="3856771"/>
            <a:ext cx="4473987" cy="1451529"/>
          </a:xfrm>
          <a:prstGeom prst="rect">
            <a:avLst/>
          </a:prstGeom>
        </p:spPr>
        <p:txBody>
          <a:bodyPr wrap="square" lIns="0">
            <a:spAutoFit/>
          </a:bodyPr>
          <a:lstStyle>
            <a:lvl1pPr marL="0" indent="0">
              <a:buNone/>
              <a:defRPr sz="2000" baseline="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First name Last name</a:t>
            </a:r>
          </a:p>
          <a:p>
            <a:pPr lvl="0"/>
            <a:r>
              <a:rPr lang="en-US" dirty="0" err="1"/>
              <a:t>first@Veracode.com</a:t>
            </a:r>
            <a:endParaRPr lang="en-US" dirty="0"/>
          </a:p>
          <a:p>
            <a:pPr lvl="0"/>
            <a:r>
              <a:rPr lang="en-US" dirty="0" err="1"/>
              <a:t>xxx.xxx.xxx</a:t>
            </a:r>
            <a:endParaRPr lang="en-US" dirty="0"/>
          </a:p>
        </p:txBody>
      </p:sp>
      <p:sp>
        <p:nvSpPr>
          <p:cNvPr id="12" name="Text Placeholder 6">
            <a:extLst>
              <a:ext uri="{FF2B5EF4-FFF2-40B4-BE49-F238E27FC236}">
                <a16:creationId xmlns:a16="http://schemas.microsoft.com/office/drawing/2014/main" id="{AB15664A-082F-E847-B175-6543CDC8ABFE}"/>
              </a:ext>
            </a:extLst>
          </p:cNvPr>
          <p:cNvSpPr>
            <a:spLocks noGrp="1"/>
          </p:cNvSpPr>
          <p:nvPr>
            <p:ph type="body" sz="quarter" idx="15" hasCustomPrompt="1"/>
          </p:nvPr>
        </p:nvSpPr>
        <p:spPr>
          <a:xfrm>
            <a:off x="1050512" y="5455556"/>
            <a:ext cx="4473987" cy="528199"/>
          </a:xfrm>
          <a:prstGeom prst="rect">
            <a:avLst/>
          </a:prstGeom>
        </p:spPr>
        <p:txBody>
          <a:bodyPr wrap="square" lIns="0">
            <a:spAutoFit/>
          </a:bodyPr>
          <a:lstStyle>
            <a:lvl1pPr marL="0" indent="0">
              <a:buNone/>
              <a:defRPr sz="2000" baseline="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err="1"/>
              <a:t>veracode.com</a:t>
            </a:r>
            <a:endParaRPr lang="en-US" dirty="0"/>
          </a:p>
        </p:txBody>
      </p:sp>
      <p:grpSp>
        <p:nvGrpSpPr>
          <p:cNvPr id="59" name="Group 58">
            <a:extLst>
              <a:ext uri="{FF2B5EF4-FFF2-40B4-BE49-F238E27FC236}">
                <a16:creationId xmlns:a16="http://schemas.microsoft.com/office/drawing/2014/main" id="{2D6CDBB7-60DD-0147-B5CD-FF16A151D86A}"/>
              </a:ext>
            </a:extLst>
          </p:cNvPr>
          <p:cNvGrpSpPr/>
          <p:nvPr/>
        </p:nvGrpSpPr>
        <p:grpSpPr>
          <a:xfrm>
            <a:off x="636317" y="623515"/>
            <a:ext cx="4267789" cy="658865"/>
            <a:chOff x="4488107" y="1762031"/>
            <a:chExt cx="1820226" cy="272415"/>
          </a:xfrm>
        </p:grpSpPr>
        <p:sp>
          <p:nvSpPr>
            <p:cNvPr id="60" name="Freeform: Shape 5">
              <a:extLst>
                <a:ext uri="{FF2B5EF4-FFF2-40B4-BE49-F238E27FC236}">
                  <a16:creationId xmlns:a16="http://schemas.microsoft.com/office/drawing/2014/main" id="{9899897E-595D-EA4F-92C1-6597550A7911}"/>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61" name="Freeform: Shape 6">
              <a:extLst>
                <a:ext uri="{FF2B5EF4-FFF2-40B4-BE49-F238E27FC236}">
                  <a16:creationId xmlns:a16="http://schemas.microsoft.com/office/drawing/2014/main" id="{FF3494B2-17EF-E342-B673-55AC866B72F9}"/>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62" name="Freeform: Shape 7">
              <a:extLst>
                <a:ext uri="{FF2B5EF4-FFF2-40B4-BE49-F238E27FC236}">
                  <a16:creationId xmlns:a16="http://schemas.microsoft.com/office/drawing/2014/main" id="{7F596B07-CDC1-4D46-8608-07BD1272827A}"/>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63" name="Freeform: Shape 8">
              <a:extLst>
                <a:ext uri="{FF2B5EF4-FFF2-40B4-BE49-F238E27FC236}">
                  <a16:creationId xmlns:a16="http://schemas.microsoft.com/office/drawing/2014/main" id="{E09C268E-C546-4E45-BBEB-F29C9733B630}"/>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64" name="Freeform: Shape 9">
              <a:extLst>
                <a:ext uri="{FF2B5EF4-FFF2-40B4-BE49-F238E27FC236}">
                  <a16:creationId xmlns:a16="http://schemas.microsoft.com/office/drawing/2014/main" id="{3174371C-B2C1-A04F-BA80-B08EEFD6885D}"/>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65" name="Graphic 3">
            <a:extLst>
              <a:ext uri="{FF2B5EF4-FFF2-40B4-BE49-F238E27FC236}">
                <a16:creationId xmlns:a16="http://schemas.microsoft.com/office/drawing/2014/main" id="{1FC8E3F6-6DD9-2E4B-972D-524769A87817}"/>
              </a:ext>
            </a:extLst>
          </p:cNvPr>
          <p:cNvSpPr/>
          <p:nvPr/>
        </p:nvSpPr>
        <p:spPr>
          <a:xfrm>
            <a:off x="-465955" y="637017"/>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grpSp>
        <p:nvGrpSpPr>
          <p:cNvPr id="66" name="Group 65">
            <a:extLst>
              <a:ext uri="{FF2B5EF4-FFF2-40B4-BE49-F238E27FC236}">
                <a16:creationId xmlns:a16="http://schemas.microsoft.com/office/drawing/2014/main" id="{7CEA4DD2-D797-934B-AAD9-E78A64909CCE}"/>
              </a:ext>
            </a:extLst>
          </p:cNvPr>
          <p:cNvGrpSpPr/>
          <p:nvPr/>
        </p:nvGrpSpPr>
        <p:grpSpPr>
          <a:xfrm>
            <a:off x="-465955" y="1325877"/>
            <a:ext cx="12899102" cy="659273"/>
            <a:chOff x="-465955" y="1289301"/>
            <a:chExt cx="12899102" cy="659273"/>
          </a:xfrm>
        </p:grpSpPr>
        <p:sp>
          <p:nvSpPr>
            <p:cNvPr id="67" name="Graphic 3">
              <a:extLst>
                <a:ext uri="{FF2B5EF4-FFF2-40B4-BE49-F238E27FC236}">
                  <a16:creationId xmlns:a16="http://schemas.microsoft.com/office/drawing/2014/main" id="{C322E291-AE60-0044-A61B-E247BBAFCD90}"/>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68" name="Graphic 3">
              <a:extLst>
                <a:ext uri="{FF2B5EF4-FFF2-40B4-BE49-F238E27FC236}">
                  <a16:creationId xmlns:a16="http://schemas.microsoft.com/office/drawing/2014/main" id="{246C1442-4AE7-8042-90CA-D2740E333062}"/>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69" name="Graphic 3">
              <a:extLst>
                <a:ext uri="{FF2B5EF4-FFF2-40B4-BE49-F238E27FC236}">
                  <a16:creationId xmlns:a16="http://schemas.microsoft.com/office/drawing/2014/main" id="{02C95C36-1FEB-FC46-A241-0879BA728AF1}"/>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0" name="Graphic 3">
              <a:extLst>
                <a:ext uri="{FF2B5EF4-FFF2-40B4-BE49-F238E27FC236}">
                  <a16:creationId xmlns:a16="http://schemas.microsoft.com/office/drawing/2014/main" id="{C14D237C-FA6D-F44C-8B53-9A239E8510FB}"/>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1" name="Graphic 3">
              <a:extLst>
                <a:ext uri="{FF2B5EF4-FFF2-40B4-BE49-F238E27FC236}">
                  <a16:creationId xmlns:a16="http://schemas.microsoft.com/office/drawing/2014/main" id="{0951B884-F1A2-F54B-87C0-AEECBC9C973C}"/>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2" name="Graphic 3">
              <a:extLst>
                <a:ext uri="{FF2B5EF4-FFF2-40B4-BE49-F238E27FC236}">
                  <a16:creationId xmlns:a16="http://schemas.microsoft.com/office/drawing/2014/main" id="{8A6050F9-D969-DA46-9713-151A8F6DE836}"/>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3" name="Graphic 3">
              <a:extLst>
                <a:ext uri="{FF2B5EF4-FFF2-40B4-BE49-F238E27FC236}">
                  <a16:creationId xmlns:a16="http://schemas.microsoft.com/office/drawing/2014/main" id="{101FB945-01B4-BE4F-82BE-282710FD12EE}"/>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4" name="Graphic 3">
              <a:extLst>
                <a:ext uri="{FF2B5EF4-FFF2-40B4-BE49-F238E27FC236}">
                  <a16:creationId xmlns:a16="http://schemas.microsoft.com/office/drawing/2014/main" id="{31A39DB0-C7A3-6F4E-883B-091786988023}"/>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17BC70B9-E396-3140-B0EE-7227D14531C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E4B3F352-D6EC-8949-BAEC-940AE7BED9D7}"/>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C1AEC5BC-A514-5943-B72C-211EB9FB8DE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DDBBCD87-1352-B644-8D85-7586365421F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9" name="Graphic 3">
              <a:extLst>
                <a:ext uri="{FF2B5EF4-FFF2-40B4-BE49-F238E27FC236}">
                  <a16:creationId xmlns:a16="http://schemas.microsoft.com/office/drawing/2014/main" id="{2162E205-C8AA-F44D-B017-3D31AA3B7F60}"/>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0" name="Graphic 3">
              <a:extLst>
                <a:ext uri="{FF2B5EF4-FFF2-40B4-BE49-F238E27FC236}">
                  <a16:creationId xmlns:a16="http://schemas.microsoft.com/office/drawing/2014/main" id="{BE168712-D4BB-D44A-A1A4-AB7B17A0EC3C}"/>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1" name="Group 80">
            <a:extLst>
              <a:ext uri="{FF2B5EF4-FFF2-40B4-BE49-F238E27FC236}">
                <a16:creationId xmlns:a16="http://schemas.microsoft.com/office/drawing/2014/main" id="{BF956CD9-6E79-AC43-AFEB-F001B5F4EB08}"/>
              </a:ext>
            </a:extLst>
          </p:cNvPr>
          <p:cNvGrpSpPr/>
          <p:nvPr/>
        </p:nvGrpSpPr>
        <p:grpSpPr>
          <a:xfrm>
            <a:off x="-465955" y="-71198"/>
            <a:ext cx="12899102" cy="659273"/>
            <a:chOff x="-465955" y="1289301"/>
            <a:chExt cx="12899102" cy="659273"/>
          </a:xfrm>
        </p:grpSpPr>
        <p:sp>
          <p:nvSpPr>
            <p:cNvPr id="82" name="Graphic 3">
              <a:extLst>
                <a:ext uri="{FF2B5EF4-FFF2-40B4-BE49-F238E27FC236}">
                  <a16:creationId xmlns:a16="http://schemas.microsoft.com/office/drawing/2014/main" id="{0005F4DD-300F-3443-AE68-E3CE0A13F051}"/>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3" name="Graphic 3">
              <a:extLst>
                <a:ext uri="{FF2B5EF4-FFF2-40B4-BE49-F238E27FC236}">
                  <a16:creationId xmlns:a16="http://schemas.microsoft.com/office/drawing/2014/main" id="{AFC58130-FCE4-EA40-811A-74D3C4569B2A}"/>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4" name="Graphic 3">
              <a:extLst>
                <a:ext uri="{FF2B5EF4-FFF2-40B4-BE49-F238E27FC236}">
                  <a16:creationId xmlns:a16="http://schemas.microsoft.com/office/drawing/2014/main" id="{391011B1-47C4-294A-BAE3-38794FFCB811}"/>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5" name="Graphic 3">
              <a:extLst>
                <a:ext uri="{FF2B5EF4-FFF2-40B4-BE49-F238E27FC236}">
                  <a16:creationId xmlns:a16="http://schemas.microsoft.com/office/drawing/2014/main" id="{FB326C7B-9188-5D4A-B0F0-24D8B512C246}"/>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6" name="Graphic 3">
              <a:extLst>
                <a:ext uri="{FF2B5EF4-FFF2-40B4-BE49-F238E27FC236}">
                  <a16:creationId xmlns:a16="http://schemas.microsoft.com/office/drawing/2014/main" id="{FBD23C76-DD5B-8E42-AD88-41E97D2160A9}"/>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7" name="Graphic 3">
              <a:extLst>
                <a:ext uri="{FF2B5EF4-FFF2-40B4-BE49-F238E27FC236}">
                  <a16:creationId xmlns:a16="http://schemas.microsoft.com/office/drawing/2014/main" id="{D19A01F1-861B-464F-B237-383D12104DE9}"/>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8" name="Graphic 3">
              <a:extLst>
                <a:ext uri="{FF2B5EF4-FFF2-40B4-BE49-F238E27FC236}">
                  <a16:creationId xmlns:a16="http://schemas.microsoft.com/office/drawing/2014/main" id="{947156E6-7927-1B4D-8DA6-3A9635054284}"/>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9" name="Graphic 3">
              <a:extLst>
                <a:ext uri="{FF2B5EF4-FFF2-40B4-BE49-F238E27FC236}">
                  <a16:creationId xmlns:a16="http://schemas.microsoft.com/office/drawing/2014/main" id="{D56D4379-D185-634C-AE87-20B822B0DC1C}"/>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0" name="Graphic 3">
              <a:extLst>
                <a:ext uri="{FF2B5EF4-FFF2-40B4-BE49-F238E27FC236}">
                  <a16:creationId xmlns:a16="http://schemas.microsoft.com/office/drawing/2014/main" id="{FA4F002F-5040-B045-B1F7-07B55932CEF4}"/>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14DD3130-60AB-0046-9891-17AE9253206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21CD21EE-7CCE-F648-A5C3-23FDE1F34165}"/>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11073326-928F-034A-B164-1EF2A5BD583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A9B68CD3-4DCA-8944-8544-6C992D7533B5}"/>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5" name="Graphic 3">
              <a:extLst>
                <a:ext uri="{FF2B5EF4-FFF2-40B4-BE49-F238E27FC236}">
                  <a16:creationId xmlns:a16="http://schemas.microsoft.com/office/drawing/2014/main" id="{069D9EEE-A244-6D45-ADE3-B59DB43B0E93}"/>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96" name="Graphic 3">
            <a:extLst>
              <a:ext uri="{FF2B5EF4-FFF2-40B4-BE49-F238E27FC236}">
                <a16:creationId xmlns:a16="http://schemas.microsoft.com/office/drawing/2014/main" id="{21B5EE59-C9C3-A949-B0FC-B7255143EDEC}"/>
              </a:ext>
            </a:extLst>
          </p:cNvPr>
          <p:cNvSpPr/>
          <p:nvPr/>
        </p:nvSpPr>
        <p:spPr>
          <a:xfrm>
            <a:off x="-46595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7" name="Graphic 3">
            <a:extLst>
              <a:ext uri="{FF2B5EF4-FFF2-40B4-BE49-F238E27FC236}">
                <a16:creationId xmlns:a16="http://schemas.microsoft.com/office/drawing/2014/main" id="{1656B2F2-10CF-0C40-9885-86402A0B30A2}"/>
              </a:ext>
            </a:extLst>
          </p:cNvPr>
          <p:cNvSpPr/>
          <p:nvPr/>
        </p:nvSpPr>
        <p:spPr>
          <a:xfrm>
            <a:off x="5085707"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8" name="Graphic 3">
            <a:extLst>
              <a:ext uri="{FF2B5EF4-FFF2-40B4-BE49-F238E27FC236}">
                <a16:creationId xmlns:a16="http://schemas.microsoft.com/office/drawing/2014/main" id="{BC4DB8FA-FAC8-C141-BE9D-BBC52BFFA19D}"/>
              </a:ext>
            </a:extLst>
          </p:cNvPr>
          <p:cNvSpPr/>
          <p:nvPr/>
        </p:nvSpPr>
        <p:spPr>
          <a:xfrm>
            <a:off x="6010984"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F8A2F60E-CA67-CE4E-8A10-5811B9533462}"/>
              </a:ext>
            </a:extLst>
          </p:cNvPr>
          <p:cNvSpPr/>
          <p:nvPr/>
        </p:nvSpPr>
        <p:spPr>
          <a:xfrm>
            <a:off x="6936261"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4413051-1A01-CF42-B9C3-EA56FA041CED}"/>
              </a:ext>
            </a:extLst>
          </p:cNvPr>
          <p:cNvSpPr/>
          <p:nvPr/>
        </p:nvSpPr>
        <p:spPr>
          <a:xfrm>
            <a:off x="7861538"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874B8916-3B0E-3849-A6CE-F3539CA7733C}"/>
              </a:ext>
            </a:extLst>
          </p:cNvPr>
          <p:cNvSpPr/>
          <p:nvPr/>
        </p:nvSpPr>
        <p:spPr>
          <a:xfrm>
            <a:off x="878681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445CDB80-1A0A-664B-8650-7817692D61C2}"/>
              </a:ext>
            </a:extLst>
          </p:cNvPr>
          <p:cNvSpPr/>
          <p:nvPr/>
        </p:nvSpPr>
        <p:spPr>
          <a:xfrm>
            <a:off x="971209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FFB517EA-6495-A440-AEAE-FDE1D6C70911}"/>
              </a:ext>
            </a:extLst>
          </p:cNvPr>
          <p:cNvSpPr/>
          <p:nvPr/>
        </p:nvSpPr>
        <p:spPr>
          <a:xfrm>
            <a:off x="10637369"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D6374508-2A3E-F440-B927-07070B200C93}"/>
              </a:ext>
            </a:extLst>
          </p:cNvPr>
          <p:cNvSpPr/>
          <p:nvPr/>
        </p:nvSpPr>
        <p:spPr>
          <a:xfrm>
            <a:off x="1156264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5" name="Graphic 3">
            <a:extLst>
              <a:ext uri="{FF2B5EF4-FFF2-40B4-BE49-F238E27FC236}">
                <a16:creationId xmlns:a16="http://schemas.microsoft.com/office/drawing/2014/main" id="{7B080CA6-1326-F846-906C-63E8C846DABF}"/>
              </a:ext>
            </a:extLst>
          </p:cNvPr>
          <p:cNvSpPr/>
          <p:nvPr/>
        </p:nvSpPr>
        <p:spPr>
          <a:xfrm>
            <a:off x="6657481" y="2757353"/>
            <a:ext cx="5546712" cy="4200777"/>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1" name="Rectangle 110">
            <a:extLst>
              <a:ext uri="{FF2B5EF4-FFF2-40B4-BE49-F238E27FC236}">
                <a16:creationId xmlns:a16="http://schemas.microsoft.com/office/drawing/2014/main" id="{55FFD0FB-B262-694C-8034-3785F1CFD67E}"/>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2" name="Rectangle 111">
            <a:extLst>
              <a:ext uri="{FF2B5EF4-FFF2-40B4-BE49-F238E27FC236}">
                <a16:creationId xmlns:a16="http://schemas.microsoft.com/office/drawing/2014/main" id="{8E0E8265-DEF5-9F4E-871D-9FC0396B4EAB}"/>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3" name="Rectangle 112">
            <a:extLst>
              <a:ext uri="{FF2B5EF4-FFF2-40B4-BE49-F238E27FC236}">
                <a16:creationId xmlns:a16="http://schemas.microsoft.com/office/drawing/2014/main" id="{EDE22553-E03E-E741-A234-AF61013275D7}"/>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4" name="Rectangle 113">
            <a:extLst>
              <a:ext uri="{FF2B5EF4-FFF2-40B4-BE49-F238E27FC236}">
                <a16:creationId xmlns:a16="http://schemas.microsoft.com/office/drawing/2014/main" id="{AF437B6F-5E8B-1544-81F3-F20FF3FECBB9}"/>
              </a:ext>
            </a:extLst>
          </p:cNvPr>
          <p:cNvSpPr/>
          <p:nvPr/>
        </p:nvSpPr>
        <p:spPr bwMode="auto">
          <a:xfrm>
            <a:off x="-573951" y="-632059"/>
            <a:ext cx="572211" cy="836377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9" name="TextBox 8">
            <a:extLst>
              <a:ext uri="{FF2B5EF4-FFF2-40B4-BE49-F238E27FC236}">
                <a16:creationId xmlns:a16="http://schemas.microsoft.com/office/drawing/2014/main" id="{75AA9E3B-ABC4-E646-8A66-621D9541F35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Closing slide</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3153496411"/>
      </p:ext>
    </p:extLst>
  </p:cSld>
  <p:clrMapOvr>
    <a:masterClrMapping/>
  </p:clrMapOvr>
  <p:transition>
    <p:wipe dir="r"/>
  </p:transition>
  <p:extLst>
    <p:ext uri="{DCECCB84-F9BA-43D5-87BE-67443E8EF086}">
      <p15:sldGuideLst xmlns:p15="http://schemas.microsoft.com/office/powerpoint/2012/main">
        <p15:guide id="1"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72711B-410C-D14C-A7A7-8CC3C977F251}"/>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AEC247F5-1C81-F842-85DD-43BF03A9635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12" name="Picture 11" descr="A picture containing drawing&#10;&#10;Description automatically generated">
            <a:extLst>
              <a:ext uri="{FF2B5EF4-FFF2-40B4-BE49-F238E27FC236}">
                <a16:creationId xmlns:a16="http://schemas.microsoft.com/office/drawing/2014/main" id="{F5CF21A8-72E0-884C-8E81-7F72E60B10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1" name="TextBox 20">
            <a:extLst>
              <a:ext uri="{FF2B5EF4-FFF2-40B4-BE49-F238E27FC236}">
                <a16:creationId xmlns:a16="http://schemas.microsoft.com/office/drawing/2014/main" id="{E271D015-851B-D14B-97D2-FBAD6B1874D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Blank slide with Veracode logo. This slide is good for an agenda or any other custom information.</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1737876279"/>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no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9B5B87-73F0-0E40-8C3C-11241307D64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A6CC1121-8AA8-CF4E-AC28-D03CDD7E72F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A0F56CDE-5BF4-9D44-BB53-2167247BAEB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Blank slide without logo. </a:t>
            </a:r>
            <a:r>
              <a:rPr lang="en-US" sz="1200" b="0" kern="1200" dirty="0">
                <a:solidFill>
                  <a:schemeClr val="tx1">
                    <a:lumMod val="75000"/>
                    <a:lumOff val="25000"/>
                  </a:schemeClr>
                </a:solidFill>
                <a:latin typeface="Arial" charset="0"/>
                <a:ea typeface="+mn-ea"/>
                <a:cs typeface="+mn-cs"/>
              </a:rPr>
              <a:t>This slide is good for adding custom information where you need the entire slide space.</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1477370590"/>
      </p:ext>
    </p:extLst>
  </p:cSld>
  <p:clrMapOvr>
    <a:masterClrMapping/>
  </p:clrMapOvr>
  <p:transition>
    <p:wipe dir="r"/>
  </p:transition>
  <p:extLst>
    <p:ext uri="{DCECCB84-F9BA-43D5-87BE-67443E8EF086}">
      <p15:sldGuideLst xmlns:p15="http://schemas.microsoft.com/office/powerpoint/2012/main">
        <p15:guide id="1"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ue-Content-Single-Column">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98871" y="396949"/>
            <a:ext cx="9420773" cy="815375"/>
          </a:xfrm>
          <a:prstGeom prst="rect">
            <a:avLst/>
          </a:prstGeom>
        </p:spPr>
        <p:txBody>
          <a:bodyPr lIns="0" tIns="0" rIns="0"/>
          <a:lstStyle>
            <a:lvl1pPr>
              <a:defRPr sz="3200" spc="0">
                <a:solidFill>
                  <a:schemeClr val="tx2"/>
                </a:solidFill>
              </a:defRPr>
            </a:lvl1pPr>
          </a:lstStyle>
          <a:p>
            <a:r>
              <a:rPr lang="en-US" dirty="0"/>
              <a:t>Click To Edit Master Title Style</a:t>
            </a:r>
          </a:p>
        </p:txBody>
      </p:sp>
      <p:sp>
        <p:nvSpPr>
          <p:cNvPr id="3" name="Content Placeholder 2"/>
          <p:cNvSpPr>
            <a:spLocks noGrp="1"/>
          </p:cNvSpPr>
          <p:nvPr userDrawn="1">
            <p:ph idx="1"/>
          </p:nvPr>
        </p:nvSpPr>
        <p:spPr>
          <a:xfrm>
            <a:off x="498870" y="1357975"/>
            <a:ext cx="9420773" cy="4366437"/>
          </a:xfrm>
          <a:prstGeom prst="rect">
            <a:avLst/>
          </a:prstGeom>
        </p:spPr>
        <p:txBody>
          <a:bodyPr lIns="0" tIns="0" rIns="0" bIns="0"/>
          <a:lstStyle>
            <a:lvl1pPr marL="0" indent="0">
              <a:lnSpc>
                <a:spcPct val="150000"/>
              </a:lnSpc>
              <a:buClr>
                <a:schemeClr val="accent1"/>
              </a:buClr>
              <a:buNone/>
              <a:defRPr sz="1867">
                <a:solidFill>
                  <a:schemeClr val="tx1">
                    <a:lumMod val="75000"/>
                    <a:lumOff val="25000"/>
                  </a:schemeClr>
                </a:solidFill>
              </a:defRPr>
            </a:lvl1pPr>
            <a:lvl2pPr>
              <a:lnSpc>
                <a:spcPct val="150000"/>
              </a:lnSpc>
              <a:buClr>
                <a:schemeClr val="accent1"/>
              </a:buClr>
              <a:defRPr sz="1600">
                <a:solidFill>
                  <a:schemeClr val="tx1">
                    <a:lumMod val="75000"/>
                    <a:lumOff val="25000"/>
                  </a:schemeClr>
                </a:solidFill>
              </a:defRPr>
            </a:lvl2pPr>
            <a:lvl3pPr>
              <a:lnSpc>
                <a:spcPct val="150000"/>
              </a:lnSpc>
              <a:buClr>
                <a:schemeClr val="accent1"/>
              </a:buClr>
              <a:defRPr sz="1467">
                <a:solidFill>
                  <a:schemeClr val="tx1">
                    <a:lumMod val="75000"/>
                    <a:lumOff val="25000"/>
                  </a:schemeClr>
                </a:solidFill>
              </a:defRPr>
            </a:lvl3pPr>
            <a:lvl4pPr>
              <a:lnSpc>
                <a:spcPct val="150000"/>
              </a:lnSpc>
              <a:buClr>
                <a:schemeClr val="accent1"/>
              </a:buClr>
              <a:defRPr sz="1400">
                <a:solidFill>
                  <a:schemeClr val="tx1">
                    <a:lumMod val="75000"/>
                    <a:lumOff val="25000"/>
                  </a:schemeClr>
                </a:solidFill>
              </a:defRPr>
            </a:lvl4pPr>
            <a:lvl5pPr>
              <a:lnSpc>
                <a:spcPct val="150000"/>
              </a:lnSpc>
              <a:buClr>
                <a:schemeClr val="accent1"/>
              </a:buClr>
              <a:defRPr sz="1333">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CEE5921F-8DA2-A846-8A5B-AA9F9F0E418D}"/>
              </a:ext>
            </a:extLst>
          </p:cNvPr>
          <p:cNvPicPr>
            <a:picLocks noChangeAspect="1"/>
          </p:cNvPicPr>
          <p:nvPr userDrawn="1"/>
        </p:nvPicPr>
        <p:blipFill>
          <a:blip r:embed="rId2"/>
          <a:stretch>
            <a:fillRect/>
          </a:stretch>
        </p:blipFill>
        <p:spPr>
          <a:xfrm>
            <a:off x="207853" y="6227235"/>
            <a:ext cx="582033" cy="436524"/>
          </a:xfrm>
          <a:prstGeom prst="rect">
            <a:avLst/>
          </a:prstGeom>
        </p:spPr>
      </p:pic>
      <p:sp>
        <p:nvSpPr>
          <p:cNvPr id="19" name="Rectangle 18">
            <a:extLst>
              <a:ext uri="{FF2B5EF4-FFF2-40B4-BE49-F238E27FC236}">
                <a16:creationId xmlns:a16="http://schemas.microsoft.com/office/drawing/2014/main" id="{89CAE5FD-5953-754C-A42F-091610A44CFD}"/>
              </a:ext>
            </a:extLst>
          </p:cNvPr>
          <p:cNvSpPr/>
          <p:nvPr userDrawn="1"/>
        </p:nvSpPr>
        <p:spPr bwMode="auto">
          <a:xfrm>
            <a:off x="1" y="0"/>
            <a:ext cx="207852" cy="1212323"/>
          </a:xfrm>
          <a:prstGeom prst="rect">
            <a:avLst/>
          </a:prstGeom>
          <a:solidFill>
            <a:schemeClr val="accent1"/>
          </a:solidFill>
          <a:ln w="12700" cap="sq" algn="ctr">
            <a:noFill/>
            <a:miter lim="800000"/>
            <a:headEnd/>
            <a:tailEnd/>
          </a:ln>
          <a:effectLst/>
        </p:spPr>
        <p:txBody>
          <a:bodyPr wrap="square" lIns="0" rIns="0" rtlCol="0" anchor="ctr"/>
          <a:lstStyle/>
          <a:p>
            <a:pPr algn="ctr">
              <a:spcBef>
                <a:spcPts val="1920"/>
              </a:spcBef>
            </a:pPr>
            <a:endParaRPr lang="en-US" sz="2800" dirty="0">
              <a:solidFill>
                <a:schemeClr val="bg1"/>
              </a:solidFill>
              <a:latin typeface="+mn-lt"/>
            </a:endParaRPr>
          </a:p>
        </p:txBody>
      </p:sp>
      <p:sp>
        <p:nvSpPr>
          <p:cNvPr id="4" name="TextBox 3">
            <a:extLst>
              <a:ext uri="{FF2B5EF4-FFF2-40B4-BE49-F238E27FC236}">
                <a16:creationId xmlns:a16="http://schemas.microsoft.com/office/drawing/2014/main" id="{05D56E89-F3B3-5A45-9851-C3272422A377}"/>
              </a:ext>
            </a:extLst>
          </p:cNvPr>
          <p:cNvSpPr txBox="1"/>
          <p:nvPr userDrawn="1"/>
        </p:nvSpPr>
        <p:spPr bwMode="auto">
          <a:xfrm>
            <a:off x="2246335" y="65886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5" name="TextBox 4">
            <a:extLst>
              <a:ext uri="{FF2B5EF4-FFF2-40B4-BE49-F238E27FC236}">
                <a16:creationId xmlns:a16="http://schemas.microsoft.com/office/drawing/2014/main" id="{D41A4303-4FE9-624D-9747-37EE491AA048}"/>
              </a:ext>
            </a:extLst>
          </p:cNvPr>
          <p:cNvSpPr txBox="1"/>
          <p:nvPr userDrawn="1"/>
        </p:nvSpPr>
        <p:spPr bwMode="auto">
          <a:xfrm>
            <a:off x="10697228" y="540289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6" name="TextBox 5">
            <a:extLst>
              <a:ext uri="{FF2B5EF4-FFF2-40B4-BE49-F238E27FC236}">
                <a16:creationId xmlns:a16="http://schemas.microsoft.com/office/drawing/2014/main" id="{77B343AF-617B-BB44-9DB0-75B77D457324}"/>
              </a:ext>
            </a:extLst>
          </p:cNvPr>
          <p:cNvSpPr txBox="1"/>
          <p:nvPr userDrawn="1"/>
        </p:nvSpPr>
        <p:spPr bwMode="auto">
          <a:xfrm>
            <a:off x="10780735" y="5419595"/>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a:solidFill>
                <a:schemeClr val="accent1"/>
              </a:solidFill>
              <a:latin typeface="+mn-lt"/>
            </a:endParaRPr>
          </a:p>
        </p:txBody>
      </p:sp>
      <p:sp>
        <p:nvSpPr>
          <p:cNvPr id="7" name="TextBox 6">
            <a:extLst>
              <a:ext uri="{FF2B5EF4-FFF2-40B4-BE49-F238E27FC236}">
                <a16:creationId xmlns:a16="http://schemas.microsoft.com/office/drawing/2014/main" id="{31981373-EF89-6145-8A85-C5328E0B735F}"/>
              </a:ext>
            </a:extLst>
          </p:cNvPr>
          <p:cNvSpPr txBox="1"/>
          <p:nvPr userDrawn="1"/>
        </p:nvSpPr>
        <p:spPr bwMode="auto">
          <a:xfrm>
            <a:off x="6138041" y="651641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0" name="TextBox 9">
            <a:extLst>
              <a:ext uri="{FF2B5EF4-FFF2-40B4-BE49-F238E27FC236}">
                <a16:creationId xmlns:a16="http://schemas.microsoft.com/office/drawing/2014/main" id="{13EF2DAB-746F-D94F-9AB8-88F230F7FB06}"/>
              </a:ext>
            </a:extLst>
          </p:cNvPr>
          <p:cNvSpPr txBox="1"/>
          <p:nvPr userDrawn="1"/>
        </p:nvSpPr>
        <p:spPr bwMode="auto">
          <a:xfrm>
            <a:off x="896883" y="640430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2" name="TextBox 11">
            <a:extLst>
              <a:ext uri="{FF2B5EF4-FFF2-40B4-BE49-F238E27FC236}">
                <a16:creationId xmlns:a16="http://schemas.microsoft.com/office/drawing/2014/main" id="{445059F2-83EA-F145-B20F-60AE8BF4EA97}"/>
              </a:ext>
            </a:extLst>
          </p:cNvPr>
          <p:cNvSpPr txBox="1"/>
          <p:nvPr userDrawn="1"/>
        </p:nvSpPr>
        <p:spPr bwMode="auto">
          <a:xfrm>
            <a:off x="1037021" y="651641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a:solidFill>
                <a:schemeClr val="accent1"/>
              </a:solidFill>
              <a:latin typeface="+mn-lt"/>
            </a:endParaRPr>
          </a:p>
        </p:txBody>
      </p:sp>
      <p:sp>
        <p:nvSpPr>
          <p:cNvPr id="13" name="TextBox 12">
            <a:extLst>
              <a:ext uri="{FF2B5EF4-FFF2-40B4-BE49-F238E27FC236}">
                <a16:creationId xmlns:a16="http://schemas.microsoft.com/office/drawing/2014/main" id="{1CBB7290-2D2D-0D4D-9364-21371FAE92A9}"/>
              </a:ext>
            </a:extLst>
          </p:cNvPr>
          <p:cNvSpPr txBox="1"/>
          <p:nvPr userDrawn="1"/>
        </p:nvSpPr>
        <p:spPr bwMode="auto">
          <a:xfrm>
            <a:off x="2186152" y="661451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4" name="TextBox 13">
            <a:extLst>
              <a:ext uri="{FF2B5EF4-FFF2-40B4-BE49-F238E27FC236}">
                <a16:creationId xmlns:a16="http://schemas.microsoft.com/office/drawing/2014/main" id="{57E69E08-3444-2C41-B3ED-AA4470A4EFA4}"/>
              </a:ext>
            </a:extLst>
          </p:cNvPr>
          <p:cNvSpPr txBox="1"/>
          <p:nvPr userDrawn="1"/>
        </p:nvSpPr>
        <p:spPr bwMode="auto">
          <a:xfrm>
            <a:off x="789886" y="6246676"/>
            <a:ext cx="1523999" cy="39764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r>
              <a:rPr lang="en-US" sz="2133" dirty="0">
                <a:solidFill>
                  <a:schemeClr val="bg2">
                    <a:lumMod val="10000"/>
                  </a:schemeClr>
                </a:solidFill>
                <a:latin typeface="+mn-lt"/>
              </a:rPr>
              <a:t>@</a:t>
            </a:r>
            <a:r>
              <a:rPr lang="en-US" sz="1867" dirty="0" err="1">
                <a:solidFill>
                  <a:schemeClr val="bg2">
                    <a:lumMod val="10000"/>
                  </a:schemeClr>
                </a:solidFill>
                <a:latin typeface="+mn-lt"/>
              </a:rPr>
              <a:t>nielstanis</a:t>
            </a:r>
            <a:endParaRPr lang="en-US" sz="2133" dirty="0">
              <a:solidFill>
                <a:schemeClr val="bg2">
                  <a:lumMod val="10000"/>
                </a:schemeClr>
              </a:solidFill>
              <a:latin typeface="+mn-lt"/>
            </a:endParaRPr>
          </a:p>
        </p:txBody>
      </p:sp>
    </p:spTree>
    <p:extLst>
      <p:ext uri="{BB962C8B-B14F-4D97-AF65-F5344CB8AC3E}">
        <p14:creationId xmlns:p14="http://schemas.microsoft.com/office/powerpoint/2010/main" val="52291571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ver Slide 4">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E029136-B026-2E4B-A5CB-6602D01003DC}"/>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7" name="Rectangle 66">
            <a:extLst>
              <a:ext uri="{FF2B5EF4-FFF2-40B4-BE49-F238E27FC236}">
                <a16:creationId xmlns:a16="http://schemas.microsoft.com/office/drawing/2014/main" id="{0384D34D-19D8-C148-9B25-53A121E709B4}"/>
              </a:ext>
            </a:extLst>
          </p:cNvPr>
          <p:cNvSpPr/>
          <p:nvPr/>
        </p:nvSpPr>
        <p:spPr bwMode="auto">
          <a:xfrm>
            <a:off x="-27471" y="1"/>
            <a:ext cx="12219471"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8" name="Graphic 3">
            <a:extLst>
              <a:ext uri="{FF2B5EF4-FFF2-40B4-BE49-F238E27FC236}">
                <a16:creationId xmlns:a16="http://schemas.microsoft.com/office/drawing/2014/main" id="{B0CDC69E-95C3-6445-A2B2-82B32D9B4AC2}"/>
              </a:ext>
            </a:extLst>
          </p:cNvPr>
          <p:cNvSpPr/>
          <p:nvPr/>
        </p:nvSpPr>
        <p:spPr>
          <a:xfrm>
            <a:off x="10155302" y="537410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69" name="Graphic 3">
            <a:extLst>
              <a:ext uri="{FF2B5EF4-FFF2-40B4-BE49-F238E27FC236}">
                <a16:creationId xmlns:a16="http://schemas.microsoft.com/office/drawing/2014/main" id="{DB7E4713-2CBB-A04F-93AB-EB7ADC24EC1E}"/>
              </a:ext>
            </a:extLst>
          </p:cNvPr>
          <p:cNvSpPr/>
          <p:nvPr/>
        </p:nvSpPr>
        <p:spPr>
          <a:xfrm>
            <a:off x="10155302" y="355563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70" name="Graphic 3">
            <a:extLst>
              <a:ext uri="{FF2B5EF4-FFF2-40B4-BE49-F238E27FC236}">
                <a16:creationId xmlns:a16="http://schemas.microsoft.com/office/drawing/2014/main" id="{08B49646-4F95-B141-9DC5-1841C521A9D5}"/>
              </a:ext>
            </a:extLst>
          </p:cNvPr>
          <p:cNvSpPr/>
          <p:nvPr/>
        </p:nvSpPr>
        <p:spPr>
          <a:xfrm>
            <a:off x="10155302" y="173716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71" name="Graphic 3">
            <a:extLst>
              <a:ext uri="{FF2B5EF4-FFF2-40B4-BE49-F238E27FC236}">
                <a16:creationId xmlns:a16="http://schemas.microsoft.com/office/drawing/2014/main" id="{440A4FF8-B597-9D48-828F-DF7406DF2A82}"/>
              </a:ext>
            </a:extLst>
          </p:cNvPr>
          <p:cNvSpPr/>
          <p:nvPr/>
        </p:nvSpPr>
        <p:spPr>
          <a:xfrm>
            <a:off x="10155302" y="-81302"/>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1C2FDDC2-170F-A647-A19B-D2189114843D}"/>
              </a:ext>
            </a:extLst>
          </p:cNvPr>
          <p:cNvGrpSpPr/>
          <p:nvPr/>
        </p:nvGrpSpPr>
        <p:grpSpPr>
          <a:xfrm>
            <a:off x="574474" y="391381"/>
            <a:ext cx="3119701" cy="466894"/>
            <a:chOff x="4488107" y="1762031"/>
            <a:chExt cx="1820226" cy="272415"/>
          </a:xfrm>
        </p:grpSpPr>
        <p:sp>
          <p:nvSpPr>
            <p:cNvPr id="20" name="Freeform: Shape 5">
              <a:extLst>
                <a:ext uri="{FF2B5EF4-FFF2-40B4-BE49-F238E27FC236}">
                  <a16:creationId xmlns:a16="http://schemas.microsoft.com/office/drawing/2014/main" id="{BA178132-E917-904F-8A57-B6F24695282F}"/>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21" name="Freeform: Shape 6">
              <a:extLst>
                <a:ext uri="{FF2B5EF4-FFF2-40B4-BE49-F238E27FC236}">
                  <a16:creationId xmlns:a16="http://schemas.microsoft.com/office/drawing/2014/main" id="{1CB76652-B7B7-0842-AB76-753034EC9DDC}"/>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22" name="Freeform: Shape 7">
              <a:extLst>
                <a:ext uri="{FF2B5EF4-FFF2-40B4-BE49-F238E27FC236}">
                  <a16:creationId xmlns:a16="http://schemas.microsoft.com/office/drawing/2014/main" id="{ABF4C74C-F8AC-8845-99A3-9AE5C34F8E05}"/>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3" name="Freeform: Shape 8">
              <a:extLst>
                <a:ext uri="{FF2B5EF4-FFF2-40B4-BE49-F238E27FC236}">
                  <a16:creationId xmlns:a16="http://schemas.microsoft.com/office/drawing/2014/main" id="{055765DE-7834-5C46-8A38-DE3F4952F773}"/>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4" name="Freeform: Shape 9">
              <a:extLst>
                <a:ext uri="{FF2B5EF4-FFF2-40B4-BE49-F238E27FC236}">
                  <a16:creationId xmlns:a16="http://schemas.microsoft.com/office/drawing/2014/main" id="{F1302B70-CD8A-B145-8AAB-1C97B28561F3}"/>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3" name="Footer Placeholder 2">
            <a:extLst>
              <a:ext uri="{FF2B5EF4-FFF2-40B4-BE49-F238E27FC236}">
                <a16:creationId xmlns:a16="http://schemas.microsoft.com/office/drawing/2014/main" id="{9F7FB757-015E-CF46-8CF8-2E5444D91B6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FD03E1D6-F49B-AD4E-A478-111C052AA02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E6DB6313-0AFB-AF4D-A18B-3084F14D33F2}"/>
              </a:ext>
            </a:extLst>
          </p:cNvPr>
          <p:cNvSpPr>
            <a:spLocks noGrp="1"/>
          </p:cNvSpPr>
          <p:nvPr>
            <p:ph type="title" hasCustomPrompt="1"/>
          </p:nvPr>
        </p:nvSpPr>
        <p:spPr>
          <a:xfrm>
            <a:off x="733810" y="2443068"/>
            <a:ext cx="6692708" cy="789447"/>
          </a:xfrm>
          <a:prstGeom prst="rect">
            <a:avLst/>
          </a:prstGeom>
          <a:effectLst/>
        </p:spPr>
        <p:txBody>
          <a:bodyPr lIns="0" tIns="0" rIns="0" anchor="t" anchorCtr="0">
            <a:spAutoFit/>
          </a:bodyPr>
          <a:lstStyle>
            <a:lvl1pPr algn="l">
              <a:lnSpc>
                <a:spcPct val="95000"/>
              </a:lnSpc>
              <a:defRPr sz="5400" b="0">
                <a:solidFill>
                  <a:schemeClr val="tx2"/>
                </a:solidFill>
                <a:latin typeface="Trebuchet MS" panose="020B0703020202090204" pitchFamily="34" charset="0"/>
              </a:defRPr>
            </a:lvl1pPr>
          </a:lstStyle>
          <a:p>
            <a:r>
              <a:rPr lang="en-US" dirty="0"/>
              <a:t>Click to edit master</a:t>
            </a:r>
          </a:p>
        </p:txBody>
      </p:sp>
      <p:sp>
        <p:nvSpPr>
          <p:cNvPr id="11" name="Text Placeholder 4">
            <a:extLst>
              <a:ext uri="{FF2B5EF4-FFF2-40B4-BE49-F238E27FC236}">
                <a16:creationId xmlns:a16="http://schemas.microsoft.com/office/drawing/2014/main" id="{D3CE1F56-80F2-3048-9D4F-2EE7884679D7}"/>
              </a:ext>
            </a:extLst>
          </p:cNvPr>
          <p:cNvSpPr>
            <a:spLocks noGrp="1"/>
          </p:cNvSpPr>
          <p:nvPr>
            <p:ph type="body" sz="quarter" idx="13" hasCustomPrompt="1"/>
          </p:nvPr>
        </p:nvSpPr>
        <p:spPr>
          <a:xfrm>
            <a:off x="733810" y="4765122"/>
            <a:ext cx="4546130" cy="387350"/>
          </a:xfrm>
          <a:prstGeom prst="rect">
            <a:avLst/>
          </a:prstGeom>
          <a:noFill/>
        </p:spPr>
        <p:txBody>
          <a:bodyPr lIns="0" tIns="0" rIns="0" bIns="9144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 Placeholder 6">
            <a:extLst>
              <a:ext uri="{FF2B5EF4-FFF2-40B4-BE49-F238E27FC236}">
                <a16:creationId xmlns:a16="http://schemas.microsoft.com/office/drawing/2014/main" id="{A4FFD9D7-4F94-D84C-B9D3-63950BF1E73F}"/>
              </a:ext>
            </a:extLst>
          </p:cNvPr>
          <p:cNvSpPr>
            <a:spLocks noGrp="1"/>
          </p:cNvSpPr>
          <p:nvPr>
            <p:ph type="body" sz="quarter" idx="14" hasCustomPrompt="1"/>
          </p:nvPr>
        </p:nvSpPr>
        <p:spPr>
          <a:xfrm>
            <a:off x="710846" y="3377234"/>
            <a:ext cx="3236874" cy="607730"/>
          </a:xfrm>
          <a:prstGeom prst="rect">
            <a:avLst/>
          </a:prstGeom>
        </p:spPr>
        <p:txBody>
          <a:bodyPr lIns="0" tIns="0" rIns="91440" bIns="0">
            <a:spAutoFit/>
          </a:bodyPr>
          <a:lstStyle>
            <a:lvl1pPr marL="0" indent="0">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2" name="Text Placeholder 4">
            <a:extLst>
              <a:ext uri="{FF2B5EF4-FFF2-40B4-BE49-F238E27FC236}">
                <a16:creationId xmlns:a16="http://schemas.microsoft.com/office/drawing/2014/main" id="{578E66A9-1B96-034E-A0AF-F938D1E08F75}"/>
              </a:ext>
            </a:extLst>
          </p:cNvPr>
          <p:cNvSpPr>
            <a:spLocks noGrp="1"/>
          </p:cNvSpPr>
          <p:nvPr>
            <p:ph type="body" sz="quarter" idx="12" hasCustomPrompt="1"/>
          </p:nvPr>
        </p:nvSpPr>
        <p:spPr>
          <a:xfrm>
            <a:off x="733810" y="1835967"/>
            <a:ext cx="650519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2"/>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 </a:t>
            </a:r>
          </a:p>
        </p:txBody>
      </p:sp>
      <p:sp>
        <p:nvSpPr>
          <p:cNvPr id="77" name="Rectangle 76">
            <a:extLst>
              <a:ext uri="{FF2B5EF4-FFF2-40B4-BE49-F238E27FC236}">
                <a16:creationId xmlns:a16="http://schemas.microsoft.com/office/drawing/2014/main" id="{07B01B8F-60B6-FB48-B7A6-42C948450FD6}"/>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78" name="Rectangle 77">
            <a:extLst>
              <a:ext uri="{FF2B5EF4-FFF2-40B4-BE49-F238E27FC236}">
                <a16:creationId xmlns:a16="http://schemas.microsoft.com/office/drawing/2014/main" id="{CA0D21BD-C0D3-454A-BB18-C62B513E43F2}"/>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79" name="Rectangle 78">
            <a:extLst>
              <a:ext uri="{FF2B5EF4-FFF2-40B4-BE49-F238E27FC236}">
                <a16:creationId xmlns:a16="http://schemas.microsoft.com/office/drawing/2014/main" id="{A79DBA02-C2DE-6F41-A6B8-52F27C961CDD}"/>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0" name="TextBox 9">
            <a:extLst>
              <a:ext uri="{FF2B5EF4-FFF2-40B4-BE49-F238E27FC236}">
                <a16:creationId xmlns:a16="http://schemas.microsoft.com/office/drawing/2014/main" id="{4D8DA7E2-8EBB-8541-914A-1D3B0AA6F5A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1492072114"/>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30742C-9028-2F43-A03A-C9EE198B6BB9}"/>
              </a:ext>
            </a:extLst>
          </p:cNvPr>
          <p:cNvSpPr/>
          <p:nvPr/>
        </p:nvSpPr>
        <p:spPr bwMode="auto">
          <a:xfrm>
            <a:off x="-27471" y="0"/>
            <a:ext cx="12236955" cy="6887433"/>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 name="TextBox 5">
            <a:extLst>
              <a:ext uri="{FF2B5EF4-FFF2-40B4-BE49-F238E27FC236}">
                <a16:creationId xmlns:a16="http://schemas.microsoft.com/office/drawing/2014/main" id="{DEE8A6A6-244B-C843-A57B-B3A931DD45F6}"/>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Delete presenter if not needed.</a:t>
            </a:r>
            <a:endParaRPr lang="en-US" sz="1200" b="1" dirty="0">
              <a:solidFill>
                <a:schemeClr val="tx1">
                  <a:lumMod val="75000"/>
                  <a:lumOff val="25000"/>
                </a:schemeClr>
              </a:solidFill>
              <a:latin typeface="+mn-lt"/>
            </a:endParaRPr>
          </a:p>
        </p:txBody>
      </p:sp>
      <p:sp>
        <p:nvSpPr>
          <p:cNvPr id="10" name="Title 1">
            <a:extLst>
              <a:ext uri="{FF2B5EF4-FFF2-40B4-BE49-F238E27FC236}">
                <a16:creationId xmlns:a16="http://schemas.microsoft.com/office/drawing/2014/main" id="{B31FB1FE-568B-484E-A31A-A797D985E518}"/>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rgbClr val="232625"/>
                </a:solidFill>
                <a:latin typeface="Trebuchet MS" panose="020B0703020202090204" pitchFamily="34" charset="0"/>
              </a:defRPr>
            </a:lvl1pPr>
          </a:lstStyle>
          <a:p>
            <a:r>
              <a:rPr lang="en-US" dirty="0"/>
              <a:t>Click to edit master</a:t>
            </a:r>
          </a:p>
        </p:txBody>
      </p:sp>
      <p:sp>
        <p:nvSpPr>
          <p:cNvPr id="2" name="Footer Placeholder 1">
            <a:extLst>
              <a:ext uri="{FF2B5EF4-FFF2-40B4-BE49-F238E27FC236}">
                <a16:creationId xmlns:a16="http://schemas.microsoft.com/office/drawing/2014/main" id="{19FAE8AB-6227-B647-9023-6BB8D4938A94}"/>
              </a:ext>
            </a:extLst>
          </p:cNvPr>
          <p:cNvSpPr>
            <a:spLocks noGrp="1"/>
          </p:cNvSpPr>
          <p:nvPr>
            <p:ph type="ftr" sz="quarter" idx="10"/>
          </p:nvPr>
        </p:nvSpPr>
        <p:spPr>
          <a:xfrm>
            <a:off x="502920" y="6286913"/>
            <a:ext cx="3740727" cy="365125"/>
          </a:xfrm>
          <a:prstGeom prst="rect">
            <a:avLst/>
          </a:prstGeom>
        </p:spPr>
        <p:txBody>
          <a:bodyPr/>
          <a:lstStyle>
            <a:lvl1pPr>
              <a:defRPr baseline="0">
                <a:solidFill>
                  <a:schemeClr val="accent1"/>
                </a:solidFill>
              </a:defRPr>
            </a:lvl1p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DE511FD1-16B6-9148-9708-5968E82EBDEA}"/>
              </a:ext>
            </a:extLst>
          </p:cNvPr>
          <p:cNvSpPr>
            <a:spLocks noGrp="1"/>
          </p:cNvSpPr>
          <p:nvPr>
            <p:ph type="sldNum" sz="quarter" idx="11"/>
          </p:nvPr>
        </p:nvSpPr>
        <p:spPr>
          <a:xfrm>
            <a:off x="-252150" y="6477000"/>
            <a:ext cx="656700" cy="365125"/>
          </a:xfrm>
          <a:prstGeom prst="rect">
            <a:avLst/>
          </a:prstGeom>
        </p:spPr>
        <p:txBody>
          <a:bodyPr/>
          <a:lstStyle>
            <a:lvl1pPr>
              <a:defRPr baseline="0">
                <a:solidFill>
                  <a:schemeClr val="accent1"/>
                </a:solidFill>
              </a:defRPr>
            </a:lvl1p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EBF7B16C-4B4A-B049-8E3D-5DEABC451100}"/>
              </a:ext>
            </a:extLst>
          </p:cNvPr>
          <p:cNvSpPr txBox="1"/>
          <p:nvPr/>
        </p:nvSpPr>
        <p:spPr bwMode="auto">
          <a:xfrm>
            <a:off x="6982691" y="721821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3" name="Text Placeholder 4">
            <a:extLst>
              <a:ext uri="{FF2B5EF4-FFF2-40B4-BE49-F238E27FC236}">
                <a16:creationId xmlns:a16="http://schemas.microsoft.com/office/drawing/2014/main" id="{28F2AA61-AE8E-3F47-B19F-EF982EE0C405}"/>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14" name="Text Placeholder 6">
            <a:extLst>
              <a:ext uri="{FF2B5EF4-FFF2-40B4-BE49-F238E27FC236}">
                <a16:creationId xmlns:a16="http://schemas.microsoft.com/office/drawing/2014/main" id="{1E3FADBC-6114-2D44-89F9-C3C4FC8907F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5" name="Graphic 3">
            <a:extLst>
              <a:ext uri="{FF2B5EF4-FFF2-40B4-BE49-F238E27FC236}">
                <a16:creationId xmlns:a16="http://schemas.microsoft.com/office/drawing/2014/main" id="{A89D8D9E-E2AF-7146-B1B6-70214FE78A9F}"/>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accent1"/>
          </a:solidFill>
          <a:ln w="9525"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FDB669B2-CCF2-DE4C-A735-54E24187C676}"/>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 name="TextBox 4">
            <a:extLst>
              <a:ext uri="{FF2B5EF4-FFF2-40B4-BE49-F238E27FC236}">
                <a16:creationId xmlns:a16="http://schemas.microsoft.com/office/drawing/2014/main" id="{AE552FEE-F667-6A49-B29E-11844AE33D6C}"/>
              </a:ext>
            </a:extLst>
          </p:cNvPr>
          <p:cNvSpPr txBox="1"/>
          <p:nvPr/>
        </p:nvSpPr>
        <p:spPr bwMode="auto">
          <a:xfrm>
            <a:off x="3347884" y="-383458"/>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US"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3443643579"/>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B64A6B-BDE1-8944-9A79-F5E4C6747A69}"/>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Graphic 3">
            <a:extLst>
              <a:ext uri="{FF2B5EF4-FFF2-40B4-BE49-F238E27FC236}">
                <a16:creationId xmlns:a16="http://schemas.microsoft.com/office/drawing/2014/main" id="{26B6F1DF-0569-E04D-8FBB-F1C18FE6E20C}"/>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4" name="TextBox 3">
            <a:extLst>
              <a:ext uri="{FF2B5EF4-FFF2-40B4-BE49-F238E27FC236}">
                <a16:creationId xmlns:a16="http://schemas.microsoft.com/office/drawing/2014/main" id="{8C7F7ABE-A374-3342-A739-8B8507F4056E}"/>
              </a:ext>
            </a:extLst>
          </p:cNvPr>
          <p:cNvSpPr txBox="1"/>
          <p:nvPr/>
        </p:nvSpPr>
        <p:spPr bwMode="auto">
          <a:xfrm>
            <a:off x="-1510748" y="2782957"/>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 name="Footer Placeholder 1">
            <a:extLst>
              <a:ext uri="{FF2B5EF4-FFF2-40B4-BE49-F238E27FC236}">
                <a16:creationId xmlns:a16="http://schemas.microsoft.com/office/drawing/2014/main" id="{ED3D8945-3C5B-454C-9947-19C8A15F22FD}"/>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C7D355B8-06F9-9247-BF74-BBA796FA9AFF}"/>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A0131BC4-C164-7247-A2CC-75A8B5FDEAA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17" name="Title 1">
            <a:extLst>
              <a:ext uri="{FF2B5EF4-FFF2-40B4-BE49-F238E27FC236}">
                <a16:creationId xmlns:a16="http://schemas.microsoft.com/office/drawing/2014/main" id="{312E5972-EEFB-FC42-994C-2FC5BF73E8B1}"/>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8" name="Text Placeholder 4">
            <a:extLst>
              <a:ext uri="{FF2B5EF4-FFF2-40B4-BE49-F238E27FC236}">
                <a16:creationId xmlns:a16="http://schemas.microsoft.com/office/drawing/2014/main" id="{B30FE5C2-97CE-1F4A-8EF1-6E8F100AABEC}"/>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19" name="Text Placeholder 6">
            <a:extLst>
              <a:ext uri="{FF2B5EF4-FFF2-40B4-BE49-F238E27FC236}">
                <a16:creationId xmlns:a16="http://schemas.microsoft.com/office/drawing/2014/main" id="{C3E26C84-3ACD-F64D-9628-2F23C578F0A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3" name="Rectangle 12">
            <a:extLst>
              <a:ext uri="{FF2B5EF4-FFF2-40B4-BE49-F238E27FC236}">
                <a16:creationId xmlns:a16="http://schemas.microsoft.com/office/drawing/2014/main" id="{77A68F3A-336D-A948-97A8-6C085AAB64A1}"/>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3235001409"/>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bwMode="gray">
          <a:xfrm>
            <a:off x="363454" y="205962"/>
            <a:ext cx="9473544" cy="1222885"/>
          </a:xfrm>
          <a:prstGeom prst="rect">
            <a:avLst/>
          </a:prstGeom>
          <a:noFill/>
          <a:ln w="9525">
            <a:noFill/>
            <a:miter lim="800000"/>
            <a:headEnd/>
            <a:tailEnd/>
          </a:ln>
          <a:effectLst/>
        </p:spPr>
        <p:txBody>
          <a:bodyPr vert="horz" wrap="square" lIns="121899" tIns="60949" rIns="121899" bIns="0" numCol="1" anchor="b" anchorCtr="0" compatLnSpc="1">
            <a:prstTxWarp prst="textNoShape">
              <a:avLst/>
            </a:prstTxWarp>
          </a:bodyPr>
          <a:lstStyle/>
          <a:p>
            <a:pPr lvl="0"/>
            <a:r>
              <a:rPr lang="en-GB"/>
              <a:t>Click to edit Master title style</a:t>
            </a:r>
            <a:endParaRPr lang="en-US" dirty="0"/>
          </a:p>
        </p:txBody>
      </p:sp>
      <p:sp>
        <p:nvSpPr>
          <p:cNvPr id="553987" name="Rectangle 3"/>
          <p:cNvSpPr>
            <a:spLocks noGrp="1" noChangeArrowheads="1"/>
          </p:cNvSpPr>
          <p:nvPr>
            <p:ph type="body" idx="1"/>
          </p:nvPr>
        </p:nvSpPr>
        <p:spPr bwMode="gray">
          <a:xfrm>
            <a:off x="502920" y="1901952"/>
            <a:ext cx="10356851" cy="42672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p>
            <a:pPr marL="173038" indent="-173038">
              <a:spcBef>
                <a:spcPts val="0"/>
              </a:spcBef>
              <a:spcAft>
                <a:spcPts val="150"/>
              </a:spcAft>
            </a:pPr>
            <a:r>
              <a:rPr lang="en-US" dirty="0"/>
              <a:t>Bullet Level 1</a:t>
            </a:r>
          </a:p>
          <a:p>
            <a:pPr marL="460375" lvl="1" indent="-174625">
              <a:spcBef>
                <a:spcPts val="0"/>
              </a:spcBef>
              <a:spcAft>
                <a:spcPts val="150"/>
              </a:spcAft>
            </a:pPr>
            <a:r>
              <a:rPr lang="en-US" dirty="0"/>
              <a:t>Bullet Level 2</a:t>
            </a:r>
          </a:p>
          <a:p>
            <a:pPr marL="746125" lvl="2" indent="-174625">
              <a:spcBef>
                <a:spcPts val="0"/>
              </a:spcBef>
              <a:spcAft>
                <a:spcPts val="150"/>
              </a:spcAft>
            </a:pPr>
            <a:r>
              <a:rPr lang="en-US" dirty="0"/>
              <a:t>Bullet Level 3</a:t>
            </a:r>
          </a:p>
        </p:txBody>
      </p:sp>
      <p:sp>
        <p:nvSpPr>
          <p:cNvPr id="6" name="TextBox 5">
            <a:extLst>
              <a:ext uri="{FF2B5EF4-FFF2-40B4-BE49-F238E27FC236}">
                <a16:creationId xmlns:a16="http://schemas.microsoft.com/office/drawing/2014/main" id="{283C6D62-8CC7-0C4B-BF1F-3E305663CF97}"/>
              </a:ext>
            </a:extLst>
          </p:cNvPr>
          <p:cNvSpPr txBox="1"/>
          <p:nvPr userDrawn="1"/>
        </p:nvSpPr>
        <p:spPr bwMode="auto">
          <a:xfrm>
            <a:off x="363454" y="6328272"/>
            <a:ext cx="2329543" cy="195944"/>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r>
              <a:rPr lang="en-NL" sz="1800" b="1" dirty="0">
                <a:solidFill>
                  <a:schemeClr val="accent1"/>
                </a:solidFill>
                <a:latin typeface="Arial Rounded MT Bold" panose="020F0704030504030204" pitchFamily="34" charset="77"/>
                <a:ea typeface="Arial Unicode MS" panose="020B0604020202020204" pitchFamily="34" charset="-128"/>
                <a:cs typeface="Arial Unicode MS" panose="020B0604020202020204" pitchFamily="34" charset="-128"/>
              </a:rPr>
              <a:t>NDC</a:t>
            </a:r>
            <a:r>
              <a:rPr lang="en-NL" sz="1800" b="1" dirty="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NL" sz="1800" b="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0" baseline="0" dirty="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London</a:t>
            </a:r>
            <a:r>
              <a:rPr lang="en-NL" sz="1800" b="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NL" sz="1800" b="0" dirty="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3" name="Picture 2">
            <a:extLst>
              <a:ext uri="{FF2B5EF4-FFF2-40B4-BE49-F238E27FC236}">
                <a16:creationId xmlns:a16="http://schemas.microsoft.com/office/drawing/2014/main" id="{95CD122F-6BCB-618B-4947-6A6E1CA5CD46}"/>
              </a:ext>
            </a:extLst>
          </p:cNvPr>
          <p:cNvPicPr>
            <a:picLocks noChangeAspect="1"/>
          </p:cNvPicPr>
          <p:nvPr userDrawn="1"/>
        </p:nvPicPr>
        <p:blipFill>
          <a:blip r:embed="rId70"/>
          <a:stretch>
            <a:fillRect/>
          </a:stretch>
        </p:blipFill>
        <p:spPr>
          <a:xfrm>
            <a:off x="8542163" y="6244081"/>
            <a:ext cx="222250" cy="254485"/>
          </a:xfrm>
          <a:prstGeom prst="rect">
            <a:avLst/>
          </a:prstGeom>
        </p:spPr>
      </p:pic>
      <p:sp>
        <p:nvSpPr>
          <p:cNvPr id="4" name="TextBox 3">
            <a:extLst>
              <a:ext uri="{FF2B5EF4-FFF2-40B4-BE49-F238E27FC236}">
                <a16:creationId xmlns:a16="http://schemas.microsoft.com/office/drawing/2014/main" id="{0093E3B1-A478-CA03-7538-0F23E1D43854}"/>
              </a:ext>
            </a:extLst>
          </p:cNvPr>
          <p:cNvSpPr txBox="1"/>
          <p:nvPr userDrawn="1"/>
        </p:nvSpPr>
        <p:spPr bwMode="auto">
          <a:xfrm rot="10800000" flipV="1">
            <a:off x="8764413" y="6169151"/>
            <a:ext cx="2924667" cy="371475"/>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r>
              <a:rPr lang="en-US" sz="1600" baseline="0" dirty="0"/>
              <a:t>@</a:t>
            </a:r>
            <a:r>
              <a:rPr lang="en-US" sz="1600" baseline="0" dirty="0" err="1"/>
              <a:t>nielstanis</a:t>
            </a:r>
            <a:r>
              <a:rPr lang="en-US" sz="1600" baseline="0" dirty="0" err="1">
                <a:solidFill>
                  <a:schemeClr val="bg1">
                    <a:lumMod val="75000"/>
                  </a:schemeClr>
                </a:solidFill>
              </a:rPr>
              <a:t>@infosec.exchange</a:t>
            </a:r>
            <a:endParaRPr lang="en-US" sz="1600" baseline="0" dirty="0">
              <a:solidFill>
                <a:schemeClr val="bg1">
                  <a:lumMod val="75000"/>
                </a:schemeClr>
              </a:solidFill>
            </a:endParaRPr>
          </a:p>
        </p:txBody>
      </p:sp>
    </p:spTree>
    <p:extLst>
      <p:ext uri="{BB962C8B-B14F-4D97-AF65-F5344CB8AC3E}">
        <p14:creationId xmlns:p14="http://schemas.microsoft.com/office/powerpoint/2010/main" val="3488300546"/>
      </p:ext>
    </p:extLst>
  </p:cSld>
  <p:clrMap bg1="lt1" tx1="dk1" bg2="lt2" tx2="dk2" accent1="accent1" accent2="accent2" accent3="accent3" accent4="accent4" accent5="accent5" accent6="accent6" hlink="hlink" folHlink="folHlink"/>
  <p:sldLayoutIdLst>
    <p:sldLayoutId id="2147484034" r:id="rId1"/>
    <p:sldLayoutId id="2147484037" r:id="rId2"/>
    <p:sldLayoutId id="2147483960" r:id="rId3"/>
    <p:sldLayoutId id="2147483982" r:id="rId4"/>
    <p:sldLayoutId id="2147484036" r:id="rId5"/>
    <p:sldLayoutId id="2147483983" r:id="rId6"/>
    <p:sldLayoutId id="2147484035" r:id="rId7"/>
    <p:sldLayoutId id="2147483948" r:id="rId8"/>
    <p:sldLayoutId id="2147483801" r:id="rId9"/>
    <p:sldLayoutId id="2147483949" r:id="rId10"/>
    <p:sldLayoutId id="2147483971" r:id="rId11"/>
    <p:sldLayoutId id="2147483950" r:id="rId12"/>
    <p:sldLayoutId id="2147483953" r:id="rId13"/>
    <p:sldLayoutId id="2147483805" r:id="rId14"/>
    <p:sldLayoutId id="2147483952" r:id="rId15"/>
    <p:sldLayoutId id="2147483972" r:id="rId16"/>
    <p:sldLayoutId id="2147483981" r:id="rId17"/>
    <p:sldLayoutId id="2147484053" r:id="rId18"/>
    <p:sldLayoutId id="2147483813" r:id="rId19"/>
    <p:sldLayoutId id="2147484052" r:id="rId20"/>
    <p:sldLayoutId id="2147483992" r:id="rId21"/>
    <p:sldLayoutId id="2147484054" r:id="rId22"/>
    <p:sldLayoutId id="2147483955" r:id="rId23"/>
    <p:sldLayoutId id="2147484055" r:id="rId24"/>
    <p:sldLayoutId id="2147484057" r:id="rId25"/>
    <p:sldLayoutId id="2147483995" r:id="rId26"/>
    <p:sldLayoutId id="2147483811" r:id="rId27"/>
    <p:sldLayoutId id="2147484056" r:id="rId28"/>
    <p:sldLayoutId id="2147484058" r:id="rId29"/>
    <p:sldLayoutId id="2147483994" r:id="rId30"/>
    <p:sldLayoutId id="2147484059" r:id="rId31"/>
    <p:sldLayoutId id="2147483973" r:id="rId32"/>
    <p:sldLayoutId id="2147484060" r:id="rId33"/>
    <p:sldLayoutId id="2147484038" r:id="rId34"/>
    <p:sldLayoutId id="2147484041" r:id="rId35"/>
    <p:sldLayoutId id="2147484061" r:id="rId36"/>
    <p:sldLayoutId id="2147484063" r:id="rId37"/>
    <p:sldLayoutId id="2147484039" r:id="rId38"/>
    <p:sldLayoutId id="2147484042" r:id="rId39"/>
    <p:sldLayoutId id="2147484062" r:id="rId40"/>
    <p:sldLayoutId id="2147484040" r:id="rId41"/>
    <p:sldLayoutId id="2147484050" r:id="rId42"/>
    <p:sldLayoutId id="2147484043" r:id="rId43"/>
    <p:sldLayoutId id="2147484051" r:id="rId44"/>
    <p:sldLayoutId id="2147484048" r:id="rId45"/>
    <p:sldLayoutId id="2147483987" r:id="rId46"/>
    <p:sldLayoutId id="2147484044" r:id="rId47"/>
    <p:sldLayoutId id="2147483984" r:id="rId48"/>
    <p:sldLayoutId id="2147483988" r:id="rId49"/>
    <p:sldLayoutId id="2147484045" r:id="rId50"/>
    <p:sldLayoutId id="2147483989" r:id="rId51"/>
    <p:sldLayoutId id="2147484049" r:id="rId52"/>
    <p:sldLayoutId id="2147484046" r:id="rId53"/>
    <p:sldLayoutId id="2147483986" r:id="rId54"/>
    <p:sldLayoutId id="2147483991" r:id="rId55"/>
    <p:sldLayoutId id="2147484047" r:id="rId56"/>
    <p:sldLayoutId id="2147483990" r:id="rId57"/>
    <p:sldLayoutId id="2147483957" r:id="rId58"/>
    <p:sldLayoutId id="2147483958" r:id="rId59"/>
    <p:sldLayoutId id="2147483974" r:id="rId60"/>
    <p:sldLayoutId id="2147483976" r:id="rId61"/>
    <p:sldLayoutId id="2147483977" r:id="rId62"/>
    <p:sldLayoutId id="2147483962" r:id="rId63"/>
    <p:sldLayoutId id="2147483815" r:id="rId64"/>
    <p:sldLayoutId id="2147483817" r:id="rId65"/>
    <p:sldLayoutId id="2147483980" r:id="rId66"/>
    <p:sldLayoutId id="2147483979" r:id="rId67"/>
    <p:sldLayoutId id="2147484064" r:id="rId68"/>
  </p:sldLayoutIdLst>
  <p:transition>
    <p:wipe dir="r"/>
  </p:transition>
  <p:hf hdr="0" dt="0"/>
  <p:txStyles>
    <p:titleStyle>
      <a:lvl1pPr algn="l" rtl="0" eaLnBrk="1" fontAlgn="base" hangingPunct="1">
        <a:lnSpc>
          <a:spcPct val="85000"/>
        </a:lnSpc>
        <a:spcBef>
          <a:spcPct val="0"/>
        </a:spcBef>
        <a:spcAft>
          <a:spcPct val="0"/>
        </a:spcAft>
        <a:defRPr sz="4400" b="0" baseline="0">
          <a:solidFill>
            <a:schemeClr val="accent1"/>
          </a:solidFill>
          <a:latin typeface="Trebuchet MS" panose="020B0703020202090204" pitchFamily="34" charset="0"/>
          <a:ea typeface="+mj-ea"/>
          <a:cs typeface="+mj-cs"/>
        </a:defRPr>
      </a:lvl1pPr>
      <a:lvl2pPr algn="l" rtl="0" eaLnBrk="1" fontAlgn="base" hangingPunct="1">
        <a:lnSpc>
          <a:spcPct val="90000"/>
        </a:lnSpc>
        <a:spcBef>
          <a:spcPct val="0"/>
        </a:spcBef>
        <a:spcAft>
          <a:spcPct val="0"/>
        </a:spcAft>
        <a:defRPr sz="4300" b="1">
          <a:solidFill>
            <a:schemeClr val="tx2"/>
          </a:solidFill>
          <a:latin typeface="Arial" charset="0"/>
        </a:defRPr>
      </a:lvl2pPr>
      <a:lvl3pPr algn="l" rtl="0" eaLnBrk="1" fontAlgn="base" hangingPunct="1">
        <a:lnSpc>
          <a:spcPct val="90000"/>
        </a:lnSpc>
        <a:spcBef>
          <a:spcPct val="0"/>
        </a:spcBef>
        <a:spcAft>
          <a:spcPct val="0"/>
        </a:spcAft>
        <a:defRPr sz="4300" b="1">
          <a:solidFill>
            <a:schemeClr val="tx2"/>
          </a:solidFill>
          <a:latin typeface="Arial" charset="0"/>
        </a:defRPr>
      </a:lvl3pPr>
      <a:lvl4pPr algn="l" rtl="0" eaLnBrk="1" fontAlgn="base" hangingPunct="1">
        <a:lnSpc>
          <a:spcPct val="90000"/>
        </a:lnSpc>
        <a:spcBef>
          <a:spcPct val="0"/>
        </a:spcBef>
        <a:spcAft>
          <a:spcPct val="0"/>
        </a:spcAft>
        <a:defRPr sz="4300" b="1">
          <a:solidFill>
            <a:schemeClr val="tx2"/>
          </a:solidFill>
          <a:latin typeface="Arial" charset="0"/>
        </a:defRPr>
      </a:lvl4pPr>
      <a:lvl5pPr algn="l" rtl="0" eaLnBrk="1" fontAlgn="base" hangingPunct="1">
        <a:lnSpc>
          <a:spcPct val="90000"/>
        </a:lnSpc>
        <a:spcBef>
          <a:spcPct val="0"/>
        </a:spcBef>
        <a:spcAft>
          <a:spcPct val="0"/>
        </a:spcAft>
        <a:defRPr sz="4300" b="1">
          <a:solidFill>
            <a:schemeClr val="tx2"/>
          </a:solidFill>
          <a:latin typeface="Arial" charset="0"/>
        </a:defRPr>
      </a:lvl5pPr>
      <a:lvl6pPr marL="609463" algn="l" rtl="0" eaLnBrk="1" fontAlgn="base" hangingPunct="1">
        <a:lnSpc>
          <a:spcPct val="90000"/>
        </a:lnSpc>
        <a:spcBef>
          <a:spcPct val="0"/>
        </a:spcBef>
        <a:spcAft>
          <a:spcPct val="0"/>
        </a:spcAft>
        <a:defRPr sz="4300" b="1">
          <a:solidFill>
            <a:schemeClr val="tx2"/>
          </a:solidFill>
          <a:latin typeface="Arial" charset="0"/>
        </a:defRPr>
      </a:lvl6pPr>
      <a:lvl7pPr marL="1218926" algn="l" rtl="0" eaLnBrk="1" fontAlgn="base" hangingPunct="1">
        <a:lnSpc>
          <a:spcPct val="90000"/>
        </a:lnSpc>
        <a:spcBef>
          <a:spcPct val="0"/>
        </a:spcBef>
        <a:spcAft>
          <a:spcPct val="0"/>
        </a:spcAft>
        <a:defRPr sz="4300" b="1">
          <a:solidFill>
            <a:schemeClr val="tx2"/>
          </a:solidFill>
          <a:latin typeface="Arial" charset="0"/>
        </a:defRPr>
      </a:lvl7pPr>
      <a:lvl8pPr marL="1828389" algn="l" rtl="0" eaLnBrk="1" fontAlgn="base" hangingPunct="1">
        <a:lnSpc>
          <a:spcPct val="90000"/>
        </a:lnSpc>
        <a:spcBef>
          <a:spcPct val="0"/>
        </a:spcBef>
        <a:spcAft>
          <a:spcPct val="0"/>
        </a:spcAft>
        <a:defRPr sz="4300" b="1">
          <a:solidFill>
            <a:schemeClr val="tx2"/>
          </a:solidFill>
          <a:latin typeface="Arial" charset="0"/>
        </a:defRPr>
      </a:lvl8pPr>
      <a:lvl9pPr marL="2437851" algn="l" rtl="0" eaLnBrk="1" fontAlgn="base" hangingPunct="1">
        <a:lnSpc>
          <a:spcPct val="90000"/>
        </a:lnSpc>
        <a:spcBef>
          <a:spcPct val="0"/>
        </a:spcBef>
        <a:spcAft>
          <a:spcPct val="0"/>
        </a:spcAft>
        <a:defRPr sz="4300" b="1">
          <a:solidFill>
            <a:schemeClr val="tx2"/>
          </a:solidFill>
          <a:latin typeface="Arial" charset="0"/>
        </a:defRPr>
      </a:lvl9pPr>
    </p:titleStyle>
    <p:bodyStyle>
      <a:lvl1pPr marL="173038" indent="-173038" algn="l" rtl="0" eaLnBrk="1" fontAlgn="base" hangingPunct="1">
        <a:lnSpc>
          <a:spcPct val="100000"/>
        </a:lnSpc>
        <a:spcBef>
          <a:spcPts val="0"/>
        </a:spcBef>
        <a:spcAft>
          <a:spcPts val="150"/>
        </a:spcAft>
        <a:buClrTx/>
        <a:buChar char="•"/>
        <a:defRPr sz="1800" baseline="0">
          <a:solidFill>
            <a:schemeClr val="tx1"/>
          </a:solidFill>
          <a:latin typeface="Trebuchet MS" panose="020B0703020202090204" pitchFamily="34" charset="0"/>
          <a:ea typeface="+mn-ea"/>
          <a:cs typeface="+mn-cs"/>
        </a:defRPr>
      </a:lvl1pPr>
      <a:lvl2pPr marL="460375" indent="-174625" algn="l" rtl="0" eaLnBrk="1" fontAlgn="base" hangingPunct="1">
        <a:lnSpc>
          <a:spcPct val="100000"/>
        </a:lnSpc>
        <a:spcBef>
          <a:spcPts val="0"/>
        </a:spcBef>
        <a:spcAft>
          <a:spcPts val="150"/>
        </a:spcAft>
        <a:buClrTx/>
        <a:buFont typeface="Arial" panose="020B0604020202020204" pitchFamily="34" charset="0"/>
        <a:buChar char="•"/>
        <a:defRPr sz="1600" baseline="0">
          <a:solidFill>
            <a:schemeClr val="tx1"/>
          </a:solidFill>
          <a:latin typeface="Trebuchet MS" panose="020B0703020202090204" pitchFamily="34" charset="0"/>
        </a:defRPr>
      </a:lvl2pPr>
      <a:lvl3pPr marL="746125" indent="-174625" algn="l" rtl="0" eaLnBrk="1" fontAlgn="base" hangingPunct="1">
        <a:lnSpc>
          <a:spcPct val="100000"/>
        </a:lnSpc>
        <a:spcBef>
          <a:spcPts val="0"/>
        </a:spcBef>
        <a:spcAft>
          <a:spcPts val="150"/>
        </a:spcAft>
        <a:buClrTx/>
        <a:buFont typeface="Courier New" panose="02070309020205020404" pitchFamily="49" charset="0"/>
        <a:buChar char="o"/>
        <a:defRPr sz="1400" baseline="0">
          <a:solidFill>
            <a:schemeClr val="tx1"/>
          </a:solidFill>
          <a:latin typeface="Trebuchet MS" panose="020B0703020202090204" pitchFamily="34" charset="0"/>
        </a:defRPr>
      </a:lvl3pPr>
      <a:lvl4pPr marL="1904571" indent="-380914" algn="l" rtl="0" eaLnBrk="1" fontAlgn="base" hangingPunct="1">
        <a:lnSpc>
          <a:spcPct val="100000"/>
        </a:lnSpc>
        <a:spcBef>
          <a:spcPts val="0"/>
        </a:spcBef>
        <a:spcAft>
          <a:spcPct val="0"/>
        </a:spcAft>
        <a:buClr>
          <a:schemeClr val="tx1"/>
        </a:buClr>
        <a:buChar char="–"/>
        <a:defRPr sz="1400" baseline="0">
          <a:solidFill>
            <a:schemeClr val="tx1">
              <a:lumMod val="75000"/>
              <a:lumOff val="25000"/>
            </a:schemeClr>
          </a:solidFill>
          <a:latin typeface="Trebuchet MS" panose="020B0703020202090204" pitchFamily="34" charset="0"/>
        </a:defRPr>
      </a:lvl4pPr>
      <a:lvl5pPr marL="0" indent="0" algn="l" rtl="0" eaLnBrk="1" fontAlgn="base" hangingPunct="1">
        <a:lnSpc>
          <a:spcPct val="100000"/>
        </a:lnSpc>
        <a:spcBef>
          <a:spcPts val="0"/>
        </a:spcBef>
        <a:spcAft>
          <a:spcPct val="0"/>
        </a:spcAft>
        <a:buClr>
          <a:schemeClr val="tx1"/>
        </a:buClr>
        <a:buNone/>
        <a:defRPr sz="1333" baseline="0">
          <a:solidFill>
            <a:schemeClr val="tx1">
              <a:lumMod val="75000"/>
              <a:lumOff val="25000"/>
            </a:schemeClr>
          </a:solidFill>
          <a:latin typeface="Trebuchet MS" panose="020B0703020202090204" pitchFamily="34" charset="0"/>
        </a:defRPr>
      </a:lvl5pPr>
      <a:lvl6pPr marL="2971132"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6pPr>
      <a:lvl7pPr marL="3580594"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7pPr>
      <a:lvl8pPr marL="4190058"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8pPr>
      <a:lvl9pPr marL="4799520"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9"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8"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1200">
          <p15:clr>
            <a:srgbClr val="F26B43"/>
          </p15:clr>
        </p15:guide>
        <p15:guide id="3" pos="312">
          <p15:clr>
            <a:srgbClr val="F26B43"/>
          </p15:clr>
        </p15:guide>
        <p15:guide id="4" pos="408">
          <p15:clr>
            <a:srgbClr val="F26B43"/>
          </p15:clr>
        </p15:guide>
        <p15:guide id="5" orient="horz" pos="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ardeike/Harmony"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AFD9DD-DD18-2743-9EED-A74CA38FE06E}"/>
              </a:ext>
            </a:extLst>
          </p:cNvPr>
          <p:cNvSpPr>
            <a:spLocks noGrp="1"/>
          </p:cNvSpPr>
          <p:nvPr>
            <p:ph type="body" sz="quarter" idx="13"/>
          </p:nvPr>
        </p:nvSpPr>
        <p:spPr/>
        <p:txBody>
          <a:bodyPr/>
          <a:lstStyle/>
          <a:p>
            <a:r>
              <a:rPr lang="en-NL" sz="3200" b="1" dirty="0">
                <a:latin typeface="Arial Nova" panose="020F0502020204030204" pitchFamily="34" charset="0"/>
                <a:ea typeface="Arial Unicode MS" panose="020B0604020202020204" pitchFamily="34" charset="-128"/>
                <a:cs typeface="Arial Unicode MS" panose="020B0604020202020204" pitchFamily="34" charset="-128"/>
              </a:rPr>
              <a:t>NDC</a:t>
            </a:r>
            <a:r>
              <a:rPr lang="en-NL" sz="32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NL" sz="320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3200" dirty="0">
                <a:latin typeface="Arial Unicode MS" panose="020B0604020202020204" pitchFamily="34" charset="-128"/>
                <a:ea typeface="Arial Unicode MS" panose="020B0604020202020204" pitchFamily="34" charset="-128"/>
                <a:cs typeface="Arial Unicode MS" panose="020B0604020202020204" pitchFamily="34" charset="-128"/>
              </a:rPr>
              <a:t>London</a:t>
            </a:r>
            <a:r>
              <a:rPr lang="en-NL" sz="320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NL" sz="32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Title 4">
            <a:extLst>
              <a:ext uri="{FF2B5EF4-FFF2-40B4-BE49-F238E27FC236}">
                <a16:creationId xmlns:a16="http://schemas.microsoft.com/office/drawing/2014/main" id="{A63F1810-110C-394F-B22E-9E1C3C0E0F54}"/>
              </a:ext>
            </a:extLst>
          </p:cNvPr>
          <p:cNvSpPr>
            <a:spLocks noGrp="1"/>
          </p:cNvSpPr>
          <p:nvPr>
            <p:ph type="title"/>
          </p:nvPr>
        </p:nvSpPr>
        <p:spPr>
          <a:xfrm>
            <a:off x="304466" y="1239623"/>
            <a:ext cx="6692708" cy="1482989"/>
          </a:xfrm>
        </p:spPr>
        <p:txBody>
          <a:bodyPr/>
          <a:lstStyle/>
          <a:p>
            <a:r>
              <a:rPr lang="en-NL" sz="4800" dirty="0"/>
              <a:t>Sandboxing .NET Assemblies for fun, profit and, </a:t>
            </a:r>
            <a:br>
              <a:rPr lang="en-NL" sz="4800" dirty="0"/>
            </a:br>
            <a:r>
              <a:rPr lang="en-NL" sz="4800" dirty="0"/>
              <a:t>of course Security!</a:t>
            </a:r>
          </a:p>
        </p:txBody>
      </p:sp>
      <p:sp>
        <p:nvSpPr>
          <p:cNvPr id="6" name="Text Placeholder 5">
            <a:extLst>
              <a:ext uri="{FF2B5EF4-FFF2-40B4-BE49-F238E27FC236}">
                <a16:creationId xmlns:a16="http://schemas.microsoft.com/office/drawing/2014/main" id="{A3427688-A870-0047-8835-BDF1E90E872B}"/>
              </a:ext>
            </a:extLst>
          </p:cNvPr>
          <p:cNvSpPr>
            <a:spLocks noGrp="1"/>
          </p:cNvSpPr>
          <p:nvPr>
            <p:ph type="body" sz="quarter" idx="14"/>
          </p:nvPr>
        </p:nvSpPr>
        <p:spPr>
          <a:xfrm>
            <a:off x="413946" y="4378305"/>
            <a:ext cx="3236874" cy="584753"/>
          </a:xfrm>
        </p:spPr>
        <p:txBody>
          <a:bodyPr/>
          <a:lstStyle/>
          <a:p>
            <a:r>
              <a:rPr lang="en-NL" dirty="0"/>
              <a:t>Niels Tanis</a:t>
            </a:r>
          </a:p>
        </p:txBody>
      </p:sp>
      <p:sp>
        <p:nvSpPr>
          <p:cNvPr id="7" name="Text Placeholder 6">
            <a:extLst>
              <a:ext uri="{FF2B5EF4-FFF2-40B4-BE49-F238E27FC236}">
                <a16:creationId xmlns:a16="http://schemas.microsoft.com/office/drawing/2014/main" id="{451C7A26-829A-BB4A-960C-6FF83250785B}"/>
              </a:ext>
            </a:extLst>
          </p:cNvPr>
          <p:cNvSpPr>
            <a:spLocks noGrp="1"/>
          </p:cNvSpPr>
          <p:nvPr>
            <p:ph type="body" sz="quarter" idx="15"/>
          </p:nvPr>
        </p:nvSpPr>
        <p:spPr>
          <a:xfrm>
            <a:off x="413946" y="2254890"/>
            <a:ext cx="5495795" cy="295017"/>
          </a:xfrm>
        </p:spPr>
        <p:txBody>
          <a:bodyPr/>
          <a:lstStyle/>
          <a:p>
            <a:endParaRPr lang="en-NL" dirty="0"/>
          </a:p>
        </p:txBody>
      </p:sp>
      <p:sp>
        <p:nvSpPr>
          <p:cNvPr id="2" name="TextBox 1">
            <a:extLst>
              <a:ext uri="{FF2B5EF4-FFF2-40B4-BE49-F238E27FC236}">
                <a16:creationId xmlns:a16="http://schemas.microsoft.com/office/drawing/2014/main" id="{2FAD23CA-E022-824F-A17D-F912935C74C3}"/>
              </a:ext>
            </a:extLst>
          </p:cNvPr>
          <p:cNvSpPr txBox="1"/>
          <p:nvPr/>
        </p:nvSpPr>
        <p:spPr bwMode="auto">
          <a:xfrm>
            <a:off x="11481955" y="2587336"/>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3" name="TextBox 2">
            <a:extLst>
              <a:ext uri="{FF2B5EF4-FFF2-40B4-BE49-F238E27FC236}">
                <a16:creationId xmlns:a16="http://schemas.microsoft.com/office/drawing/2014/main" id="{B67AF322-1C6C-584E-AD95-946FE78C270B}"/>
              </a:ext>
            </a:extLst>
          </p:cNvPr>
          <p:cNvSpPr txBox="1"/>
          <p:nvPr/>
        </p:nvSpPr>
        <p:spPr bwMode="auto">
          <a:xfrm>
            <a:off x="3318933" y="-127000"/>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1638183331"/>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4E1E9082-4A17-8A42-A358-773FBE8107E9}"/>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262887" y="1830186"/>
            <a:ext cx="3666225" cy="4656583"/>
          </a:xfrm>
        </p:spPr>
      </p:pic>
      <p:sp>
        <p:nvSpPr>
          <p:cNvPr id="3" name="Title 2">
            <a:extLst>
              <a:ext uri="{FF2B5EF4-FFF2-40B4-BE49-F238E27FC236}">
                <a16:creationId xmlns:a16="http://schemas.microsoft.com/office/drawing/2014/main" id="{A235DC98-9A1A-E64F-8B8E-815EE0A59C60}"/>
              </a:ext>
            </a:extLst>
          </p:cNvPr>
          <p:cNvSpPr>
            <a:spLocks noGrp="1"/>
          </p:cNvSpPr>
          <p:nvPr>
            <p:ph type="title"/>
          </p:nvPr>
        </p:nvSpPr>
        <p:spPr>
          <a:xfrm>
            <a:off x="363454" y="205962"/>
            <a:ext cx="9473544" cy="1222885"/>
          </a:xfrm>
        </p:spPr>
        <p:txBody>
          <a:bodyPr/>
          <a:lstStyle/>
          <a:p>
            <a:r>
              <a:rPr lang="en-NL" dirty="0"/>
              <a:t>XKDC - Dependency</a:t>
            </a:r>
          </a:p>
        </p:txBody>
      </p:sp>
      <p:sp>
        <p:nvSpPr>
          <p:cNvPr id="9" name="TextBox 8">
            <a:extLst>
              <a:ext uri="{FF2B5EF4-FFF2-40B4-BE49-F238E27FC236}">
                <a16:creationId xmlns:a16="http://schemas.microsoft.com/office/drawing/2014/main" id="{5F9DF727-E81A-9C45-A0AA-601A3AA585BF}"/>
              </a:ext>
            </a:extLst>
          </p:cNvPr>
          <p:cNvSpPr txBox="1"/>
          <p:nvPr/>
        </p:nvSpPr>
        <p:spPr bwMode="auto">
          <a:xfrm>
            <a:off x="5621482" y="6209202"/>
            <a:ext cx="7219602" cy="341632"/>
          </a:xfrm>
          <a:prstGeom prst="rect">
            <a:avLst/>
          </a:prstGeom>
          <a:noFill/>
          <a:ln w="12700" cap="sq" algn="ctr">
            <a:noFill/>
            <a:miter lim="800000"/>
            <a:headEnd/>
            <a:tailEnd/>
          </a:ln>
          <a:effectLst/>
        </p:spPr>
        <p:txBody>
          <a:bodyPr wrap="square">
            <a:spAutoFit/>
          </a:bodyPr>
          <a:lstStyle/>
          <a:p>
            <a:r>
              <a:rPr lang="en-NL" dirty="0"/>
              <a:t>https://xkcd.com/2347/</a:t>
            </a:r>
          </a:p>
        </p:txBody>
      </p:sp>
    </p:spTree>
    <p:extLst>
      <p:ext uri="{BB962C8B-B14F-4D97-AF65-F5344CB8AC3E}">
        <p14:creationId xmlns:p14="http://schemas.microsoft.com/office/powerpoint/2010/main" val="3783719086"/>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US" sz="3200" dirty="0"/>
              <a:t>Is there a way we can do a better job?</a:t>
            </a:r>
          </a:p>
          <a:p>
            <a:endParaRPr lang="en-US" sz="3200" dirty="0"/>
          </a:p>
          <a:p>
            <a:r>
              <a:rPr lang="en-US" sz="3200" dirty="0"/>
              <a:t>A way for us to reduce the security risks?</a:t>
            </a:r>
          </a:p>
          <a:p>
            <a:endParaRPr lang="en-US" sz="3200" dirty="0"/>
          </a:p>
          <a:p>
            <a:r>
              <a:rPr lang="en-US" sz="3200" dirty="0"/>
              <a:t>Keep in mind it’s not a matter of how it’s more when!</a:t>
            </a:r>
          </a:p>
          <a:p>
            <a:endParaRPr lang="en-US" sz="3200" dirty="0"/>
          </a:p>
          <a:p>
            <a:pPr marL="0" indent="0">
              <a:buNone/>
            </a:pPr>
            <a:endParaRPr lang="en-NL" sz="3200"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Sandboxing .NET Assemblies</a:t>
            </a:r>
          </a:p>
        </p:txBody>
      </p:sp>
    </p:spTree>
    <p:extLst>
      <p:ext uri="{BB962C8B-B14F-4D97-AF65-F5344CB8AC3E}">
        <p14:creationId xmlns:p14="http://schemas.microsoft.com/office/powerpoint/2010/main" val="3799292986"/>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US" sz="3200" dirty="0"/>
              <a:t>We want to use the library without modification</a:t>
            </a:r>
          </a:p>
          <a:p>
            <a:endParaRPr lang="en-US" sz="3200" dirty="0"/>
          </a:p>
          <a:p>
            <a:r>
              <a:rPr lang="en-US" sz="3200" dirty="0"/>
              <a:t>Can we maybe create a controlled (restricted) sandbox?</a:t>
            </a:r>
          </a:p>
          <a:p>
            <a:endParaRPr lang="en-US" sz="3200" dirty="0"/>
          </a:p>
          <a:p>
            <a:r>
              <a:rPr lang="en-US" sz="3200" dirty="0"/>
              <a:t>A sandbox with limited capabilities?</a:t>
            </a:r>
          </a:p>
          <a:p>
            <a:pPr marL="0" indent="0">
              <a:buNone/>
            </a:pPr>
            <a:endParaRPr lang="en-NL" sz="3200"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Sandboxing .NET Assemblies</a:t>
            </a:r>
          </a:p>
        </p:txBody>
      </p:sp>
    </p:spTree>
    <p:extLst>
      <p:ext uri="{BB962C8B-B14F-4D97-AF65-F5344CB8AC3E}">
        <p14:creationId xmlns:p14="http://schemas.microsoft.com/office/powerpoint/2010/main" val="3514272993"/>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NL" sz="3200"/>
              <a:t>Chromium </a:t>
            </a:r>
            <a:r>
              <a:rPr lang="en-NL" sz="3200" dirty="0"/>
              <a:t>Sandbox</a:t>
            </a:r>
          </a:p>
          <a:p>
            <a:r>
              <a:rPr lang="en-NL" sz="3200" dirty="0"/>
              <a:t>No direct system access</a:t>
            </a:r>
          </a:p>
          <a:p>
            <a:r>
              <a:rPr lang="en-NL" sz="3200" dirty="0"/>
              <a:t>Each OS related call is done via IPC</a:t>
            </a:r>
          </a:p>
          <a:p>
            <a:r>
              <a:rPr lang="en-NL" sz="3200" dirty="0"/>
              <a:t>FireFox Sandbox</a:t>
            </a:r>
          </a:p>
          <a:p>
            <a:pPr lvl="1"/>
            <a:r>
              <a:rPr lang="en-NL" sz="3000" dirty="0"/>
              <a:t>Containers &amp; Site Isolation</a:t>
            </a:r>
            <a:endParaRPr lang="en-US" sz="3000" dirty="0"/>
          </a:p>
          <a:p>
            <a:pPr lvl="1"/>
            <a:r>
              <a:rPr lang="en-US" sz="3000" dirty="0" err="1"/>
              <a:t>RLBox</a:t>
            </a:r>
            <a:r>
              <a:rPr lang="en-NL" sz="3000" dirty="0"/>
              <a:t> </a:t>
            </a:r>
          </a:p>
          <a:p>
            <a:endParaRPr lang="en-NL" sz="3200"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Browser Sandbox</a:t>
            </a:r>
          </a:p>
        </p:txBody>
      </p:sp>
      <p:pic>
        <p:nvPicPr>
          <p:cNvPr id="7170" name="Picture 2" descr="Sandbox Top Level Box Diagram">
            <a:extLst>
              <a:ext uri="{FF2B5EF4-FFF2-40B4-BE49-F238E27FC236}">
                <a16:creationId xmlns:a16="http://schemas.microsoft.com/office/drawing/2014/main" id="{7A7932E6-248D-5B44-BCD3-078786DFB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08" y="1696120"/>
            <a:ext cx="3205509" cy="443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826707"/>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NL" sz="3600" dirty="0"/>
              <a:t>Lineair memory model</a:t>
            </a:r>
          </a:p>
          <a:p>
            <a:r>
              <a:rPr lang="en-US" sz="3600" dirty="0"/>
              <a:t>Control-Flow integrity</a:t>
            </a:r>
          </a:p>
          <a:p>
            <a:r>
              <a:rPr lang="en-NL" sz="3600"/>
              <a:t>WASM </a:t>
            </a:r>
            <a:r>
              <a:rPr lang="en-NL" sz="3600" dirty="0"/>
              <a:t>module isolation</a:t>
            </a:r>
          </a:p>
          <a:p>
            <a:endParaRPr lang="en-NL" sz="3600" dirty="0"/>
          </a:p>
          <a:p>
            <a:r>
              <a:rPr lang="en-NL" sz="3600" dirty="0"/>
              <a:t>Declaritive permissions</a:t>
            </a:r>
          </a:p>
          <a:p>
            <a:r>
              <a:rPr lang="en-NL" sz="3600" dirty="0"/>
              <a:t>Interface types</a:t>
            </a:r>
          </a:p>
          <a:p>
            <a:r>
              <a:rPr lang="en-NL" sz="3600" dirty="0"/>
              <a:t>WASI for BCL calls</a:t>
            </a:r>
          </a:p>
          <a:p>
            <a:pPr marL="0" indent="0">
              <a:buNone/>
            </a:pPr>
            <a:endParaRPr lang="en-NL" sz="3600"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WebAssembly Nanoprocess</a:t>
            </a:r>
          </a:p>
        </p:txBody>
      </p:sp>
      <p:pic>
        <p:nvPicPr>
          <p:cNvPr id="8194" name="Picture 2">
            <a:extLst>
              <a:ext uri="{FF2B5EF4-FFF2-40B4-BE49-F238E27FC236}">
                <a16:creationId xmlns:a16="http://schemas.microsoft.com/office/drawing/2014/main" id="{D23C9B8A-0213-3841-BAD7-110D55537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79995"/>
            <a:ext cx="5590309" cy="3923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636493"/>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NL" sz="3200" dirty="0"/>
              <a:t>Evidence based model</a:t>
            </a:r>
          </a:p>
          <a:p>
            <a:r>
              <a:rPr lang="en-NL" sz="3200" dirty="0"/>
              <a:t>Code from different origins have different sets of rights</a:t>
            </a:r>
          </a:p>
          <a:p>
            <a:r>
              <a:rPr lang="en-NL" sz="3200" dirty="0"/>
              <a:t>Stack-walks that protect against luring attacks</a:t>
            </a:r>
          </a:p>
          <a:p>
            <a:endParaRPr lang="en-NL"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Code Access Security</a:t>
            </a:r>
          </a:p>
        </p:txBody>
      </p:sp>
      <p:pic>
        <p:nvPicPr>
          <p:cNvPr id="2050" name="Picture 2" descr="Carol requests a book from the library; she does so by asking her friends.">
            <a:extLst>
              <a:ext uri="{FF2B5EF4-FFF2-40B4-BE49-F238E27FC236}">
                <a16:creationId xmlns:a16="http://schemas.microsoft.com/office/drawing/2014/main" id="{40DAE96D-FEBB-4943-BB4E-D7020B29F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3800240"/>
            <a:ext cx="5924550" cy="212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395901"/>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NL" sz="3200" dirty="0"/>
              <a:t>Evidence library card</a:t>
            </a:r>
          </a:p>
          <a:p>
            <a:r>
              <a:rPr lang="en-NL" sz="3200" dirty="0"/>
              <a:t>Policy </a:t>
            </a:r>
            <a:r>
              <a:rPr lang="en-NL" sz="3200" dirty="0">
                <a:sym typeface="Wingdings" pitchFamily="2" charset="2"/>
              </a:rPr>
              <a:t> Librarian only allows members</a:t>
            </a:r>
            <a:endParaRPr lang="en-NL" sz="3200" dirty="0"/>
          </a:p>
          <a:p>
            <a:endParaRPr lang="en-NL"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Code Access Security</a:t>
            </a:r>
          </a:p>
        </p:txBody>
      </p:sp>
      <p:pic>
        <p:nvPicPr>
          <p:cNvPr id="4098" name="Picture 2" descr="The library’s policy is enforced and Carol has no library card, so the book cannot be loaned.">
            <a:extLst>
              <a:ext uri="{FF2B5EF4-FFF2-40B4-BE49-F238E27FC236}">
                <a16:creationId xmlns:a16="http://schemas.microsoft.com/office/drawing/2014/main" id="{8DF7B593-26B1-8345-AF55-D68C07708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596" y="3429000"/>
            <a:ext cx="6082808" cy="279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331779"/>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NL" sz="3200" dirty="0"/>
              <a:t>Stack walk</a:t>
            </a:r>
          </a:p>
          <a:p>
            <a:endParaRPr lang="en-NL"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Code Access Security</a:t>
            </a:r>
          </a:p>
        </p:txBody>
      </p:sp>
      <p:pic>
        <p:nvPicPr>
          <p:cNvPr id="6146" name="Picture 2" descr="The library’s policy enforcement—in CAS terms.">
            <a:extLst>
              <a:ext uri="{FF2B5EF4-FFF2-40B4-BE49-F238E27FC236}">
                <a16:creationId xmlns:a16="http://schemas.microsoft.com/office/drawing/2014/main" id="{DFA511E7-3E54-9548-9B1E-0A3BBB000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909" y="2486084"/>
            <a:ext cx="6182182" cy="391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706696"/>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2607C8-F514-554F-BC1E-E539658B7D36}"/>
              </a:ext>
            </a:extLst>
          </p:cNvPr>
          <p:cNvSpPr>
            <a:spLocks noGrp="1"/>
          </p:cNvSpPr>
          <p:nvPr>
            <p:ph sz="quarter" idx="13"/>
          </p:nvPr>
        </p:nvSpPr>
        <p:spPr/>
        <p:txBody>
          <a:bodyPr/>
          <a:lstStyle/>
          <a:p>
            <a:r>
              <a:rPr lang="en-NL" sz="3600" dirty="0"/>
              <a:t>Most practical example, ASP.NET Medium Trust</a:t>
            </a:r>
          </a:p>
          <a:p>
            <a:r>
              <a:rPr lang="en-NL" sz="3600" dirty="0"/>
              <a:t>CAS is deprecated since .NET Framework </a:t>
            </a:r>
            <a:r>
              <a:rPr lang="en-NL" sz="3600"/>
              <a:t>4 </a:t>
            </a:r>
            <a:endParaRPr lang="en-US" sz="3600" dirty="0"/>
          </a:p>
          <a:p>
            <a:r>
              <a:rPr lang="en-US" sz="3600" dirty="0"/>
              <a:t>Flipping a mutex in user memory to disable</a:t>
            </a:r>
            <a:endParaRPr lang="en-NL" sz="3600" dirty="0"/>
          </a:p>
          <a:p>
            <a:r>
              <a:rPr lang="en-NL" sz="3600" dirty="0"/>
              <a:t>Too complex in administering and use? </a:t>
            </a:r>
          </a:p>
          <a:p>
            <a:r>
              <a:rPr lang="en-NL" sz="3600" dirty="0"/>
              <a:t>Too early</a:t>
            </a:r>
            <a:r>
              <a:rPr lang="en-NL" sz="3600"/>
              <a:t>? </a:t>
            </a:r>
            <a:endParaRPr lang="en-US" sz="3600" dirty="0"/>
          </a:p>
          <a:p>
            <a:endParaRPr lang="en-NL" sz="3200" dirty="0"/>
          </a:p>
          <a:p>
            <a:endParaRPr lang="en-NL" sz="3200" dirty="0"/>
          </a:p>
        </p:txBody>
      </p:sp>
      <p:sp>
        <p:nvSpPr>
          <p:cNvPr id="3" name="Title 2">
            <a:extLst>
              <a:ext uri="{FF2B5EF4-FFF2-40B4-BE49-F238E27FC236}">
                <a16:creationId xmlns:a16="http://schemas.microsoft.com/office/drawing/2014/main" id="{FA78D5C3-2C21-7C42-A914-C4F22CA31B91}"/>
              </a:ext>
            </a:extLst>
          </p:cNvPr>
          <p:cNvSpPr>
            <a:spLocks noGrp="1"/>
          </p:cNvSpPr>
          <p:nvPr>
            <p:ph type="title"/>
          </p:nvPr>
        </p:nvSpPr>
        <p:spPr>
          <a:xfrm>
            <a:off x="363454" y="205962"/>
            <a:ext cx="9473544" cy="1222885"/>
          </a:xfrm>
        </p:spPr>
        <p:txBody>
          <a:bodyPr/>
          <a:lstStyle/>
          <a:p>
            <a:r>
              <a:rPr lang="en-NL" dirty="0"/>
              <a:t>Code Access Security</a:t>
            </a:r>
          </a:p>
        </p:txBody>
      </p:sp>
    </p:spTree>
    <p:extLst>
      <p:ext uri="{BB962C8B-B14F-4D97-AF65-F5344CB8AC3E}">
        <p14:creationId xmlns:p14="http://schemas.microsoft.com/office/powerpoint/2010/main" val="1498441382"/>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29CE485A-25CE-3D4D-A55A-D7F4C308D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516"/>
          <a:stretch/>
        </p:blipFill>
        <p:spPr bwMode="auto">
          <a:xfrm>
            <a:off x="0" y="4234955"/>
            <a:ext cx="12192000" cy="1807029"/>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Icon&#10;&#10;Description automatically generated">
            <a:extLst>
              <a:ext uri="{FF2B5EF4-FFF2-40B4-BE49-F238E27FC236}">
                <a16:creationId xmlns:a16="http://schemas.microsoft.com/office/drawing/2014/main" id="{5DD63799-F098-324A-B5B3-BE678E2BA691}"/>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4668044" y="2806999"/>
            <a:ext cx="2855912" cy="2855912"/>
          </a:xfrm>
        </p:spPr>
      </p:pic>
      <p:sp>
        <p:nvSpPr>
          <p:cNvPr id="3" name="Title 2">
            <a:extLst>
              <a:ext uri="{FF2B5EF4-FFF2-40B4-BE49-F238E27FC236}">
                <a16:creationId xmlns:a16="http://schemas.microsoft.com/office/drawing/2014/main" id="{C48F6437-4342-5145-9BE6-CA566C010BD9}"/>
              </a:ext>
            </a:extLst>
          </p:cNvPr>
          <p:cNvSpPr>
            <a:spLocks noGrp="1"/>
          </p:cNvSpPr>
          <p:nvPr>
            <p:ph type="title"/>
          </p:nvPr>
        </p:nvSpPr>
        <p:spPr>
          <a:xfrm>
            <a:off x="363454" y="205962"/>
            <a:ext cx="9473544" cy="1222885"/>
          </a:xfrm>
        </p:spPr>
        <p:txBody>
          <a:bodyPr/>
          <a:lstStyle/>
          <a:p>
            <a:r>
              <a:rPr lang="en-NL" dirty="0"/>
              <a:t>Demo time!</a:t>
            </a:r>
          </a:p>
        </p:txBody>
      </p:sp>
    </p:spTree>
    <p:extLst>
      <p:ext uri="{BB962C8B-B14F-4D97-AF65-F5344CB8AC3E}">
        <p14:creationId xmlns:p14="http://schemas.microsoft.com/office/powerpoint/2010/main" val="326653042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5B755-3762-3646-8DC0-1269E9B57BD9}"/>
              </a:ext>
            </a:extLst>
          </p:cNvPr>
          <p:cNvSpPr>
            <a:spLocks noGrp="1"/>
          </p:cNvSpPr>
          <p:nvPr>
            <p:ph sz="quarter" idx="13"/>
          </p:nvPr>
        </p:nvSpPr>
        <p:spPr/>
        <p:txBody>
          <a:bodyPr/>
          <a:lstStyle/>
          <a:p>
            <a:pPr marL="380990" indent="-380990">
              <a:buFont typeface="Arial" panose="020B0604020202020204" pitchFamily="34" charset="0"/>
              <a:buChar char="•"/>
            </a:pPr>
            <a:r>
              <a:rPr lang="en-US" sz="3200" dirty="0"/>
              <a:t>Niels Tanis</a:t>
            </a:r>
          </a:p>
          <a:p>
            <a:pPr marL="380990" indent="-380990">
              <a:buFont typeface="Arial" panose="020B0604020202020204" pitchFamily="34" charset="0"/>
              <a:buChar char="•"/>
            </a:pPr>
            <a:r>
              <a:rPr lang="en-US" sz="3200" dirty="0"/>
              <a:t>Sr. Principal Security Researcher @ Veracode</a:t>
            </a:r>
          </a:p>
          <a:p>
            <a:pPr marL="668327" lvl="1" indent="-380990"/>
            <a:r>
              <a:rPr lang="en-US" sz="3000" dirty="0"/>
              <a:t>Background .NET Development, </a:t>
            </a:r>
            <a:br>
              <a:rPr lang="en-US" sz="3000" dirty="0"/>
            </a:br>
            <a:r>
              <a:rPr lang="en-US" sz="3000" dirty="0" err="1"/>
              <a:t>Pentesting</a:t>
            </a:r>
            <a:r>
              <a:rPr lang="en-US" sz="3000" dirty="0"/>
              <a:t>/ethical hacking, </a:t>
            </a:r>
            <a:br>
              <a:rPr lang="en-US" sz="3000" dirty="0"/>
            </a:br>
            <a:r>
              <a:rPr lang="en-US" sz="3000" dirty="0"/>
              <a:t>and software security consultancy</a:t>
            </a:r>
          </a:p>
          <a:p>
            <a:pPr marL="668327" lvl="1" indent="-380990"/>
            <a:r>
              <a:rPr lang="en-US" sz="3000" dirty="0"/>
              <a:t>Research on static analysis for .NET apps</a:t>
            </a:r>
          </a:p>
          <a:p>
            <a:pPr marL="287337" lvl="1" indent="0">
              <a:buNone/>
            </a:pPr>
            <a:endParaRPr lang="en-US" sz="3000" dirty="0"/>
          </a:p>
        </p:txBody>
      </p:sp>
      <p:sp>
        <p:nvSpPr>
          <p:cNvPr id="2" name="Title 1">
            <a:extLst>
              <a:ext uri="{FF2B5EF4-FFF2-40B4-BE49-F238E27FC236}">
                <a16:creationId xmlns:a16="http://schemas.microsoft.com/office/drawing/2014/main" id="{2423BA01-2CD9-AE4F-86ED-7EBD9B6503EF}"/>
              </a:ext>
            </a:extLst>
          </p:cNvPr>
          <p:cNvSpPr>
            <a:spLocks noGrp="1"/>
          </p:cNvSpPr>
          <p:nvPr>
            <p:ph type="title"/>
          </p:nvPr>
        </p:nvSpPr>
        <p:spPr>
          <a:xfrm>
            <a:off x="363454" y="205962"/>
            <a:ext cx="9473544" cy="1222885"/>
          </a:xfrm>
        </p:spPr>
        <p:txBody>
          <a:bodyPr/>
          <a:lstStyle/>
          <a:p>
            <a:r>
              <a:rPr lang="en-US" dirty="0"/>
              <a:t>Who am I?</a:t>
            </a:r>
          </a:p>
        </p:txBody>
      </p:sp>
      <p:sp>
        <p:nvSpPr>
          <p:cNvPr id="4" name="TextBox 3">
            <a:extLst>
              <a:ext uri="{FF2B5EF4-FFF2-40B4-BE49-F238E27FC236}">
                <a16:creationId xmlns:a16="http://schemas.microsoft.com/office/drawing/2014/main" id="{5B05D298-AD66-3C47-A3E4-390CFDD6CDC5}"/>
              </a:ext>
            </a:extLst>
          </p:cNvPr>
          <p:cNvSpPr txBox="1"/>
          <p:nvPr/>
        </p:nvSpPr>
        <p:spPr bwMode="auto">
          <a:xfrm>
            <a:off x="5638800" y="5638800"/>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pic>
        <p:nvPicPr>
          <p:cNvPr id="8" name="Picture 7" descr="A person wearing glasses&#10;&#10;Description automatically generated with low confidence">
            <a:extLst>
              <a:ext uri="{FF2B5EF4-FFF2-40B4-BE49-F238E27FC236}">
                <a16:creationId xmlns:a16="http://schemas.microsoft.com/office/drawing/2014/main" id="{AD5D2073-B401-CB47-A70E-DA7D77B2F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052" y="2981061"/>
            <a:ext cx="2547257" cy="2547257"/>
          </a:xfrm>
          <a:prstGeom prst="rect">
            <a:avLst/>
          </a:prstGeom>
        </p:spPr>
      </p:pic>
    </p:spTree>
    <p:extLst>
      <p:ext uri="{BB962C8B-B14F-4D97-AF65-F5344CB8AC3E}">
        <p14:creationId xmlns:p14="http://schemas.microsoft.com/office/powerpoint/2010/main" val="315753250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E7B71-FB21-654D-A9A2-831C32BB6169}"/>
              </a:ext>
            </a:extLst>
          </p:cNvPr>
          <p:cNvSpPr>
            <a:spLocks noGrp="1"/>
          </p:cNvSpPr>
          <p:nvPr>
            <p:ph sz="quarter" idx="13"/>
          </p:nvPr>
        </p:nvSpPr>
        <p:spPr/>
        <p:txBody>
          <a:bodyPr/>
          <a:lstStyle/>
          <a:p>
            <a:r>
              <a:rPr lang="en-GB" sz="3200" dirty="0"/>
              <a:t>Use package as is!</a:t>
            </a:r>
          </a:p>
          <a:p>
            <a:pPr lvl="1"/>
            <a:r>
              <a:rPr lang="en-GB" sz="3200" dirty="0"/>
              <a:t>Disclaimer: always comply with library license!</a:t>
            </a:r>
          </a:p>
          <a:p>
            <a:pPr lvl="1"/>
            <a:r>
              <a:rPr lang="en-GB" sz="3200" dirty="0"/>
              <a:t>Not allowed to reverse engineer/decompile</a:t>
            </a:r>
          </a:p>
          <a:p>
            <a:r>
              <a:rPr lang="en-GB" sz="3200" dirty="0"/>
              <a:t>We do want to change behaviour:</a:t>
            </a:r>
          </a:p>
          <a:p>
            <a:pPr lvl="1"/>
            <a:r>
              <a:rPr lang="en-GB" sz="3200" dirty="0"/>
              <a:t>Opening documents directly from URL – SSRF</a:t>
            </a:r>
          </a:p>
          <a:p>
            <a:pPr lvl="1"/>
            <a:r>
              <a:rPr lang="en-GB" sz="3200" dirty="0"/>
              <a:t>Writing files to any arbitrary directory – Path Traversal</a:t>
            </a:r>
          </a:p>
          <a:p>
            <a:r>
              <a:rPr lang="en-GB" sz="3200" dirty="0"/>
              <a:t>There are </a:t>
            </a:r>
            <a:r>
              <a:rPr lang="en-GB" sz="3200" i="1" dirty="0"/>
              <a:t>several</a:t>
            </a:r>
            <a:r>
              <a:rPr lang="en-GB" sz="3200" dirty="0"/>
              <a:t> ways to </a:t>
            </a:r>
            <a:r>
              <a:rPr lang="en-GB" sz="3200" i="1" dirty="0"/>
              <a:t>fix</a:t>
            </a:r>
            <a:r>
              <a:rPr lang="en-GB" sz="3200" dirty="0"/>
              <a:t> this! </a:t>
            </a:r>
          </a:p>
          <a:p>
            <a:pPr marL="0" indent="0">
              <a:buNone/>
            </a:pPr>
            <a:endParaRPr lang="en-GB" sz="3200" dirty="0"/>
          </a:p>
          <a:p>
            <a:endParaRPr lang="en-NL" sz="3200" dirty="0"/>
          </a:p>
          <a:p>
            <a:endParaRPr lang="en-NL" sz="3200" dirty="0"/>
          </a:p>
        </p:txBody>
      </p:sp>
      <p:sp>
        <p:nvSpPr>
          <p:cNvPr id="3" name="Title 2">
            <a:extLst>
              <a:ext uri="{FF2B5EF4-FFF2-40B4-BE49-F238E27FC236}">
                <a16:creationId xmlns:a16="http://schemas.microsoft.com/office/drawing/2014/main" id="{7EA88641-D912-114E-9AAE-17D5604A64BB}"/>
              </a:ext>
            </a:extLst>
          </p:cNvPr>
          <p:cNvSpPr>
            <a:spLocks noGrp="1"/>
          </p:cNvSpPr>
          <p:nvPr>
            <p:ph type="title"/>
          </p:nvPr>
        </p:nvSpPr>
        <p:spPr>
          <a:xfrm>
            <a:off x="363454" y="205962"/>
            <a:ext cx="9473544" cy="1222885"/>
          </a:xfrm>
        </p:spPr>
        <p:txBody>
          <a:bodyPr/>
          <a:lstStyle/>
          <a:p>
            <a:r>
              <a:rPr lang="en-NL" dirty="0"/>
              <a:t>DocumentProcessor Package</a:t>
            </a:r>
          </a:p>
        </p:txBody>
      </p:sp>
    </p:spTree>
    <p:extLst>
      <p:ext uri="{BB962C8B-B14F-4D97-AF65-F5344CB8AC3E}">
        <p14:creationId xmlns:p14="http://schemas.microsoft.com/office/powerpoint/2010/main" val="1942015363"/>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E7B71-FB21-654D-A9A2-831C32BB6169}"/>
              </a:ext>
            </a:extLst>
          </p:cNvPr>
          <p:cNvSpPr>
            <a:spLocks noGrp="1"/>
          </p:cNvSpPr>
          <p:nvPr>
            <p:ph sz="quarter" idx="13"/>
          </p:nvPr>
        </p:nvSpPr>
        <p:spPr/>
        <p:txBody>
          <a:bodyPr/>
          <a:lstStyle/>
          <a:p>
            <a:r>
              <a:rPr lang="en-US" sz="3200" dirty="0"/>
              <a:t>Only single </a:t>
            </a:r>
            <a:r>
              <a:rPr lang="en-US" sz="3200" dirty="0" err="1"/>
              <a:t>AppDomain</a:t>
            </a:r>
            <a:r>
              <a:rPr lang="en-US" sz="3200" dirty="0"/>
              <a:t> in .NET Core.</a:t>
            </a:r>
          </a:p>
          <a:p>
            <a:endParaRPr lang="en-US" sz="3200" dirty="0"/>
          </a:p>
          <a:p>
            <a:r>
              <a:rPr lang="en-NL" sz="3200" dirty="0"/>
              <a:t>AssemblyLoadContext</a:t>
            </a:r>
            <a:r>
              <a:rPr lang="en-US" sz="3200" dirty="0"/>
              <a:t> replaces the isolation mechanisms provided by multiple </a:t>
            </a:r>
            <a:r>
              <a:rPr lang="en-US" sz="3200" dirty="0" err="1"/>
              <a:t>AppDomain</a:t>
            </a:r>
            <a:r>
              <a:rPr lang="en-US" sz="3200" dirty="0"/>
              <a:t> instances in .NET Framework.</a:t>
            </a:r>
          </a:p>
          <a:p>
            <a:endParaRPr lang="en-US" sz="3200" dirty="0"/>
          </a:p>
          <a:p>
            <a:r>
              <a:rPr lang="en-US" sz="3200" dirty="0"/>
              <a:t>Conceptually, a load context creates a scope for loading, resolving, and potentially unloading a set of assemblies.</a:t>
            </a:r>
          </a:p>
          <a:p>
            <a:endParaRPr lang="en-US" sz="3200" dirty="0"/>
          </a:p>
          <a:p>
            <a:endParaRPr lang="en-US" sz="3200" dirty="0"/>
          </a:p>
          <a:p>
            <a:endParaRPr lang="en-US" sz="3400" dirty="0"/>
          </a:p>
          <a:p>
            <a:endParaRPr lang="en-GB" sz="3200" dirty="0"/>
          </a:p>
          <a:p>
            <a:endParaRPr lang="en-GB" sz="3200" dirty="0"/>
          </a:p>
          <a:p>
            <a:pPr marL="0" indent="0">
              <a:buNone/>
            </a:pPr>
            <a:endParaRPr lang="en-GB" sz="3200" dirty="0"/>
          </a:p>
          <a:p>
            <a:endParaRPr lang="en-NL" sz="3200" dirty="0"/>
          </a:p>
          <a:p>
            <a:endParaRPr lang="en-NL" sz="3200" dirty="0"/>
          </a:p>
        </p:txBody>
      </p:sp>
      <p:sp>
        <p:nvSpPr>
          <p:cNvPr id="3" name="Title 2">
            <a:extLst>
              <a:ext uri="{FF2B5EF4-FFF2-40B4-BE49-F238E27FC236}">
                <a16:creationId xmlns:a16="http://schemas.microsoft.com/office/drawing/2014/main" id="{7EA88641-D912-114E-9AAE-17D5604A64BB}"/>
              </a:ext>
            </a:extLst>
          </p:cNvPr>
          <p:cNvSpPr>
            <a:spLocks noGrp="1"/>
          </p:cNvSpPr>
          <p:nvPr>
            <p:ph type="title"/>
          </p:nvPr>
        </p:nvSpPr>
        <p:spPr>
          <a:xfrm>
            <a:off x="363454" y="205962"/>
            <a:ext cx="9473544" cy="1222885"/>
          </a:xfrm>
        </p:spPr>
        <p:txBody>
          <a:bodyPr/>
          <a:lstStyle/>
          <a:p>
            <a:r>
              <a:rPr lang="en-NL" dirty="0"/>
              <a:t>AssemblyLoadContext</a:t>
            </a:r>
          </a:p>
        </p:txBody>
      </p:sp>
    </p:spTree>
    <p:extLst>
      <p:ext uri="{BB962C8B-B14F-4D97-AF65-F5344CB8AC3E}">
        <p14:creationId xmlns:p14="http://schemas.microsoft.com/office/powerpoint/2010/main" val="749764972"/>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E7B71-FB21-654D-A9A2-831C32BB6169}"/>
              </a:ext>
            </a:extLst>
          </p:cNvPr>
          <p:cNvSpPr>
            <a:spLocks noGrp="1"/>
          </p:cNvSpPr>
          <p:nvPr>
            <p:ph sz="quarter" idx="13"/>
          </p:nvPr>
        </p:nvSpPr>
        <p:spPr/>
        <p:txBody>
          <a:bodyPr/>
          <a:lstStyle/>
          <a:p>
            <a:r>
              <a:rPr lang="en-US" sz="3200" dirty="0"/>
              <a:t>It allows multiple versions of the same assembly to be loaded within a single process. </a:t>
            </a:r>
          </a:p>
          <a:p>
            <a:endParaRPr lang="en-US" sz="3200" dirty="0"/>
          </a:p>
          <a:p>
            <a:r>
              <a:rPr lang="en-US" sz="3200" dirty="0"/>
              <a:t>It does not provide any security features. All code has full permissions of the process.</a:t>
            </a:r>
          </a:p>
          <a:p>
            <a:endParaRPr lang="en-US" sz="3200" dirty="0"/>
          </a:p>
          <a:p>
            <a:r>
              <a:rPr lang="en-US" sz="3200" dirty="0"/>
              <a:t>But it does allow us to control what gets loaded!</a:t>
            </a:r>
          </a:p>
          <a:p>
            <a:endParaRPr lang="en-US" sz="3400" dirty="0"/>
          </a:p>
          <a:p>
            <a:endParaRPr lang="en-GB" sz="3200" dirty="0"/>
          </a:p>
          <a:p>
            <a:endParaRPr lang="en-GB" sz="3200" dirty="0"/>
          </a:p>
          <a:p>
            <a:pPr marL="0" indent="0">
              <a:buNone/>
            </a:pPr>
            <a:endParaRPr lang="en-GB" sz="3200" dirty="0"/>
          </a:p>
          <a:p>
            <a:endParaRPr lang="en-NL" sz="3200" dirty="0"/>
          </a:p>
          <a:p>
            <a:endParaRPr lang="en-NL" sz="3200" dirty="0"/>
          </a:p>
        </p:txBody>
      </p:sp>
      <p:sp>
        <p:nvSpPr>
          <p:cNvPr id="3" name="Title 2">
            <a:extLst>
              <a:ext uri="{FF2B5EF4-FFF2-40B4-BE49-F238E27FC236}">
                <a16:creationId xmlns:a16="http://schemas.microsoft.com/office/drawing/2014/main" id="{7EA88641-D912-114E-9AAE-17D5604A64BB}"/>
              </a:ext>
            </a:extLst>
          </p:cNvPr>
          <p:cNvSpPr>
            <a:spLocks noGrp="1"/>
          </p:cNvSpPr>
          <p:nvPr>
            <p:ph type="title"/>
          </p:nvPr>
        </p:nvSpPr>
        <p:spPr>
          <a:xfrm>
            <a:off x="363454" y="205962"/>
            <a:ext cx="9473544" cy="1222885"/>
          </a:xfrm>
        </p:spPr>
        <p:txBody>
          <a:bodyPr/>
          <a:lstStyle/>
          <a:p>
            <a:r>
              <a:rPr lang="en-NL" dirty="0"/>
              <a:t>AssemblyLoadContext</a:t>
            </a:r>
          </a:p>
        </p:txBody>
      </p:sp>
    </p:spTree>
    <p:extLst>
      <p:ext uri="{BB962C8B-B14F-4D97-AF65-F5344CB8AC3E}">
        <p14:creationId xmlns:p14="http://schemas.microsoft.com/office/powerpoint/2010/main" val="1161612635"/>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E7B71-FB21-654D-A9A2-831C32BB6169}"/>
              </a:ext>
            </a:extLst>
          </p:cNvPr>
          <p:cNvSpPr>
            <a:spLocks noGrp="1"/>
          </p:cNvSpPr>
          <p:nvPr>
            <p:ph sz="quarter" idx="13"/>
          </p:nvPr>
        </p:nvSpPr>
        <p:spPr/>
        <p:txBody>
          <a:bodyPr/>
          <a:lstStyle/>
          <a:p>
            <a:r>
              <a:rPr lang="en-US" sz="3200" dirty="0"/>
              <a:t>Interface project used as shared contract</a:t>
            </a:r>
          </a:p>
          <a:p>
            <a:r>
              <a:rPr lang="en-US" sz="3200" dirty="0"/>
              <a:t>Remove </a:t>
            </a:r>
            <a:r>
              <a:rPr lang="en-US" sz="3200" dirty="0" err="1"/>
              <a:t>DocumentProcessor</a:t>
            </a:r>
            <a:r>
              <a:rPr lang="en-US" sz="3200" dirty="0"/>
              <a:t> package from </a:t>
            </a:r>
            <a:r>
              <a:rPr lang="en-US" sz="3200" dirty="0" err="1"/>
              <a:t>ConsoleApp</a:t>
            </a:r>
            <a:endParaRPr lang="en-US" sz="3200" dirty="0"/>
          </a:p>
          <a:p>
            <a:pPr lvl="1"/>
            <a:r>
              <a:rPr lang="en-US" sz="3000" dirty="0"/>
              <a:t>Add reference to interface project</a:t>
            </a:r>
          </a:p>
          <a:p>
            <a:r>
              <a:rPr lang="en-US" sz="3200" dirty="0"/>
              <a:t>Create Library that implements interface </a:t>
            </a:r>
          </a:p>
          <a:p>
            <a:pPr lvl="1"/>
            <a:r>
              <a:rPr lang="en-US" sz="3000" dirty="0"/>
              <a:t>Reference interface project and </a:t>
            </a:r>
            <a:r>
              <a:rPr lang="en-US" sz="3000" dirty="0" err="1"/>
              <a:t>DocumentProcessor</a:t>
            </a:r>
            <a:r>
              <a:rPr lang="en-US" sz="3000" dirty="0"/>
              <a:t> Package</a:t>
            </a:r>
          </a:p>
          <a:p>
            <a:pPr lvl="1"/>
            <a:r>
              <a:rPr lang="en-US" sz="3200" dirty="0"/>
              <a:t>Self-contained deployment to folder that has all to be loaded by our sandboxed </a:t>
            </a:r>
            <a:r>
              <a:rPr lang="en-US" sz="3200" dirty="0" err="1"/>
              <a:t>loadcontext</a:t>
            </a:r>
            <a:endParaRPr lang="en-US" sz="3200" dirty="0"/>
          </a:p>
          <a:p>
            <a:endParaRPr lang="en-GB" sz="3200" dirty="0"/>
          </a:p>
          <a:p>
            <a:endParaRPr lang="en-GB" sz="3200" dirty="0"/>
          </a:p>
          <a:p>
            <a:pPr marL="0" indent="0">
              <a:buNone/>
            </a:pPr>
            <a:endParaRPr lang="en-GB" sz="3200" dirty="0"/>
          </a:p>
          <a:p>
            <a:endParaRPr lang="en-NL" sz="3200" dirty="0"/>
          </a:p>
          <a:p>
            <a:endParaRPr lang="en-NL" sz="3200" dirty="0"/>
          </a:p>
        </p:txBody>
      </p:sp>
      <p:sp>
        <p:nvSpPr>
          <p:cNvPr id="3" name="Title 2">
            <a:extLst>
              <a:ext uri="{FF2B5EF4-FFF2-40B4-BE49-F238E27FC236}">
                <a16:creationId xmlns:a16="http://schemas.microsoft.com/office/drawing/2014/main" id="{7EA88641-D912-114E-9AAE-17D5604A64BB}"/>
              </a:ext>
            </a:extLst>
          </p:cNvPr>
          <p:cNvSpPr>
            <a:spLocks noGrp="1"/>
          </p:cNvSpPr>
          <p:nvPr>
            <p:ph type="title"/>
          </p:nvPr>
        </p:nvSpPr>
        <p:spPr>
          <a:xfrm>
            <a:off x="363454" y="205962"/>
            <a:ext cx="9473544" cy="1222885"/>
          </a:xfrm>
        </p:spPr>
        <p:txBody>
          <a:bodyPr/>
          <a:lstStyle/>
          <a:p>
            <a:r>
              <a:rPr lang="en-NL" dirty="0"/>
              <a:t>AssemblyLoadContext</a:t>
            </a:r>
          </a:p>
        </p:txBody>
      </p:sp>
    </p:spTree>
    <p:extLst>
      <p:ext uri="{BB962C8B-B14F-4D97-AF65-F5344CB8AC3E}">
        <p14:creationId xmlns:p14="http://schemas.microsoft.com/office/powerpoint/2010/main" val="1052908488"/>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29CE485A-25CE-3D4D-A55A-D7F4C308D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516"/>
          <a:stretch/>
        </p:blipFill>
        <p:spPr bwMode="auto">
          <a:xfrm>
            <a:off x="0" y="4234955"/>
            <a:ext cx="12192000" cy="1807029"/>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Icon&#10;&#10;Description automatically generated">
            <a:extLst>
              <a:ext uri="{FF2B5EF4-FFF2-40B4-BE49-F238E27FC236}">
                <a16:creationId xmlns:a16="http://schemas.microsoft.com/office/drawing/2014/main" id="{5DD63799-F098-324A-B5B3-BE678E2BA691}"/>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4668044" y="2806999"/>
            <a:ext cx="2855912" cy="2855912"/>
          </a:xfrm>
        </p:spPr>
      </p:pic>
      <p:sp>
        <p:nvSpPr>
          <p:cNvPr id="3" name="Title 2">
            <a:extLst>
              <a:ext uri="{FF2B5EF4-FFF2-40B4-BE49-F238E27FC236}">
                <a16:creationId xmlns:a16="http://schemas.microsoft.com/office/drawing/2014/main" id="{C48F6437-4342-5145-9BE6-CA566C010BD9}"/>
              </a:ext>
            </a:extLst>
          </p:cNvPr>
          <p:cNvSpPr>
            <a:spLocks noGrp="1"/>
          </p:cNvSpPr>
          <p:nvPr>
            <p:ph type="title"/>
          </p:nvPr>
        </p:nvSpPr>
        <p:spPr>
          <a:xfrm>
            <a:off x="363454" y="205962"/>
            <a:ext cx="9473544" cy="1222885"/>
          </a:xfrm>
        </p:spPr>
        <p:txBody>
          <a:bodyPr/>
          <a:lstStyle/>
          <a:p>
            <a:r>
              <a:rPr lang="en-NL" dirty="0"/>
              <a:t>Sandboxing DocumentProcessor</a:t>
            </a:r>
          </a:p>
        </p:txBody>
      </p:sp>
    </p:spTree>
    <p:extLst>
      <p:ext uri="{BB962C8B-B14F-4D97-AF65-F5344CB8AC3E}">
        <p14:creationId xmlns:p14="http://schemas.microsoft.com/office/powerpoint/2010/main" val="777177566"/>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F6437-4342-5145-9BE6-CA566C010BD9}"/>
              </a:ext>
            </a:extLst>
          </p:cNvPr>
          <p:cNvSpPr>
            <a:spLocks noGrp="1"/>
          </p:cNvSpPr>
          <p:nvPr>
            <p:ph type="title"/>
          </p:nvPr>
        </p:nvSpPr>
        <p:spPr>
          <a:xfrm>
            <a:off x="363454" y="205962"/>
            <a:ext cx="9473544" cy="1222885"/>
          </a:xfrm>
        </p:spPr>
        <p:txBody>
          <a:bodyPr/>
          <a:lstStyle/>
          <a:p>
            <a:r>
              <a:rPr lang="en-NL" dirty="0"/>
              <a:t>ConsoleApp Start</a:t>
            </a:r>
          </a:p>
        </p:txBody>
      </p:sp>
      <p:grpSp>
        <p:nvGrpSpPr>
          <p:cNvPr id="34" name="Group 33">
            <a:extLst>
              <a:ext uri="{FF2B5EF4-FFF2-40B4-BE49-F238E27FC236}">
                <a16:creationId xmlns:a16="http://schemas.microsoft.com/office/drawing/2014/main" id="{64F3856C-7D70-7C4D-B11F-CD0158EC4D80}"/>
              </a:ext>
            </a:extLst>
          </p:cNvPr>
          <p:cNvGrpSpPr/>
          <p:nvPr/>
        </p:nvGrpSpPr>
        <p:grpSpPr>
          <a:xfrm>
            <a:off x="3044673" y="2046789"/>
            <a:ext cx="6102653" cy="3568564"/>
            <a:chOff x="556055" y="2064374"/>
            <a:chExt cx="6102653" cy="3568564"/>
          </a:xfrm>
        </p:grpSpPr>
        <p:sp>
          <p:nvSpPr>
            <p:cNvPr id="24" name="Double Bracket 23">
              <a:extLst>
                <a:ext uri="{FF2B5EF4-FFF2-40B4-BE49-F238E27FC236}">
                  <a16:creationId xmlns:a16="http://schemas.microsoft.com/office/drawing/2014/main" id="{3877A81B-97C7-5640-8C73-9ED20D70FE4F}"/>
                </a:ext>
              </a:extLst>
            </p:cNvPr>
            <p:cNvSpPr/>
            <p:nvPr/>
          </p:nvSpPr>
          <p:spPr bwMode="auto">
            <a:xfrm>
              <a:off x="556055" y="2064374"/>
              <a:ext cx="5920945" cy="3568564"/>
            </a:xfrm>
            <a:prstGeom prst="bracketPair">
              <a:avLst/>
            </a:prstGeom>
            <a:solidFill>
              <a:schemeClr val="accent2"/>
            </a:solidFill>
            <a:ln w="19050" cap="sq" cmpd="sng" algn="ctr">
              <a:solidFill>
                <a:schemeClr val="accent1"/>
              </a:solidFill>
              <a:prstDash val="solid"/>
              <a:round/>
              <a:headEnd type="arrow" w="med" len="med"/>
              <a:tailEnd type="arrow" w="med" len="med"/>
            </a:ln>
            <a:effectLst/>
          </p:spPr>
          <p:txBody>
            <a:bodyPr rtlCol="0" anchor="ctr"/>
            <a:lstStyle/>
            <a:p>
              <a:pPr algn="ctr"/>
              <a:endParaRPr lang="en-NL"/>
            </a:p>
          </p:txBody>
        </p:sp>
        <p:sp>
          <p:nvSpPr>
            <p:cNvPr id="4" name="Rectangle 3">
              <a:extLst>
                <a:ext uri="{FF2B5EF4-FFF2-40B4-BE49-F238E27FC236}">
                  <a16:creationId xmlns:a16="http://schemas.microsoft.com/office/drawing/2014/main" id="{41C2A175-F6BD-8C42-9673-3C049C758681}"/>
                </a:ext>
              </a:extLst>
            </p:cNvPr>
            <p:cNvSpPr/>
            <p:nvPr/>
          </p:nvSpPr>
          <p:spPr bwMode="auto">
            <a:xfrm>
              <a:off x="1312193" y="2668476"/>
              <a:ext cx="2250831" cy="1283678"/>
            </a:xfrm>
            <a:prstGeom prst="rect">
              <a:avLst/>
            </a:prstGeom>
            <a:solidFill>
              <a:schemeClr val="accent6"/>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ConsoleApp</a:t>
              </a:r>
            </a:p>
          </p:txBody>
        </p:sp>
        <p:sp>
          <p:nvSpPr>
            <p:cNvPr id="5" name="Rectangle 4">
              <a:extLst>
                <a:ext uri="{FF2B5EF4-FFF2-40B4-BE49-F238E27FC236}">
                  <a16:creationId xmlns:a16="http://schemas.microsoft.com/office/drawing/2014/main" id="{F62D35E9-3BB1-9940-9BB6-FA658902E8F6}"/>
                </a:ext>
              </a:extLst>
            </p:cNvPr>
            <p:cNvSpPr/>
            <p:nvPr/>
          </p:nvSpPr>
          <p:spPr bwMode="auto">
            <a:xfrm>
              <a:off x="3563024" y="2668476"/>
              <a:ext cx="2204730" cy="1283678"/>
            </a:xfrm>
            <a:prstGeom prst="rect">
              <a:avLst/>
            </a:prstGeom>
            <a:solidFill>
              <a:schemeClr val="accent3">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Document</a:t>
              </a:r>
              <a:br>
                <a:rPr lang="en-NL" sz="2100" dirty="0">
                  <a:solidFill>
                    <a:schemeClr val="bg1"/>
                  </a:solidFill>
                  <a:latin typeface="+mn-lt"/>
                </a:rPr>
              </a:br>
              <a:r>
                <a:rPr lang="en-NL" sz="2100" dirty="0">
                  <a:solidFill>
                    <a:schemeClr val="bg1"/>
                  </a:solidFill>
                  <a:latin typeface="+mn-lt"/>
                </a:rPr>
                <a:t>Processor</a:t>
              </a:r>
            </a:p>
          </p:txBody>
        </p:sp>
        <p:grpSp>
          <p:nvGrpSpPr>
            <p:cNvPr id="20" name="Group 19">
              <a:extLst>
                <a:ext uri="{FF2B5EF4-FFF2-40B4-BE49-F238E27FC236}">
                  <a16:creationId xmlns:a16="http://schemas.microsoft.com/office/drawing/2014/main" id="{484C3AFF-5F62-B548-8D40-B9BED6D376D9}"/>
                </a:ext>
              </a:extLst>
            </p:cNvPr>
            <p:cNvGrpSpPr/>
            <p:nvPr/>
          </p:nvGrpSpPr>
          <p:grpSpPr>
            <a:xfrm>
              <a:off x="2502090" y="3952155"/>
              <a:ext cx="2121868" cy="1358418"/>
              <a:chOff x="2978358" y="4262817"/>
              <a:chExt cx="2121868" cy="1358418"/>
            </a:xfrm>
          </p:grpSpPr>
          <p:sp>
            <p:nvSpPr>
              <p:cNvPr id="18" name="Rectangle 17">
                <a:extLst>
                  <a:ext uri="{FF2B5EF4-FFF2-40B4-BE49-F238E27FC236}">
                    <a16:creationId xmlns:a16="http://schemas.microsoft.com/office/drawing/2014/main" id="{8C58C338-7F44-FF46-9B3E-FB7E0B2E6BBD}"/>
                  </a:ext>
                </a:extLst>
              </p:cNvPr>
              <p:cNvSpPr/>
              <p:nvPr/>
            </p:nvSpPr>
            <p:spPr bwMode="auto">
              <a:xfrm>
                <a:off x="2978358" y="494202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System.Text.Json</a:t>
                </a:r>
              </a:p>
            </p:txBody>
          </p:sp>
          <p:sp>
            <p:nvSpPr>
              <p:cNvPr id="16" name="Rectangle 15">
                <a:extLst>
                  <a:ext uri="{FF2B5EF4-FFF2-40B4-BE49-F238E27FC236}">
                    <a16:creationId xmlns:a16="http://schemas.microsoft.com/office/drawing/2014/main" id="{B0C3E641-659A-7A48-A012-5EFF8C7A170D}"/>
                  </a:ext>
                </a:extLst>
              </p:cNvPr>
              <p:cNvSpPr/>
              <p:nvPr/>
            </p:nvSpPr>
            <p:spPr bwMode="auto">
              <a:xfrm>
                <a:off x="2978358" y="426281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System.IO</a:t>
                </a:r>
              </a:p>
            </p:txBody>
          </p:sp>
          <p:sp>
            <p:nvSpPr>
              <p:cNvPr id="15" name="Rectangle 14">
                <a:extLst>
                  <a:ext uri="{FF2B5EF4-FFF2-40B4-BE49-F238E27FC236}">
                    <a16:creationId xmlns:a16="http://schemas.microsoft.com/office/drawing/2014/main" id="{3E403CB7-AE6A-0B4E-AF9F-F8CB6D05B865}"/>
                  </a:ext>
                </a:extLst>
              </p:cNvPr>
              <p:cNvSpPr/>
              <p:nvPr/>
            </p:nvSpPr>
            <p:spPr bwMode="auto">
              <a:xfrm>
                <a:off x="2978358" y="4602422"/>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System.Net.Http</a:t>
                </a:r>
              </a:p>
            </p:txBody>
          </p:sp>
          <p:sp>
            <p:nvSpPr>
              <p:cNvPr id="19" name="Rectangle 18">
                <a:extLst>
                  <a:ext uri="{FF2B5EF4-FFF2-40B4-BE49-F238E27FC236}">
                    <a16:creationId xmlns:a16="http://schemas.microsoft.com/office/drawing/2014/main" id="{62AC8272-E78A-C94B-8C7D-110807784312}"/>
                  </a:ext>
                </a:extLst>
              </p:cNvPr>
              <p:cNvSpPr/>
              <p:nvPr/>
            </p:nvSpPr>
            <p:spPr bwMode="auto">
              <a:xfrm>
                <a:off x="2978358" y="5281631"/>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a:t>
                </a:r>
              </a:p>
            </p:txBody>
          </p:sp>
        </p:grpSp>
        <p:sp>
          <p:nvSpPr>
            <p:cNvPr id="21" name="TextBox 20">
              <a:extLst>
                <a:ext uri="{FF2B5EF4-FFF2-40B4-BE49-F238E27FC236}">
                  <a16:creationId xmlns:a16="http://schemas.microsoft.com/office/drawing/2014/main" id="{F4B7FE88-0069-C34C-ABEC-4556F9CF8640}"/>
                </a:ext>
              </a:extLst>
            </p:cNvPr>
            <p:cNvSpPr txBox="1"/>
            <p:nvPr/>
          </p:nvSpPr>
          <p:spPr bwMode="auto">
            <a:xfrm>
              <a:off x="6658708" y="5240215"/>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grpSp>
      <p:sp>
        <p:nvSpPr>
          <p:cNvPr id="17" name="TextBox 16">
            <a:extLst>
              <a:ext uri="{FF2B5EF4-FFF2-40B4-BE49-F238E27FC236}">
                <a16:creationId xmlns:a16="http://schemas.microsoft.com/office/drawing/2014/main" id="{565FC8E3-19C0-0E4B-BA80-5F9E32C8A420}"/>
              </a:ext>
            </a:extLst>
          </p:cNvPr>
          <p:cNvSpPr txBox="1"/>
          <p:nvPr/>
        </p:nvSpPr>
        <p:spPr bwMode="auto">
          <a:xfrm>
            <a:off x="4510453" y="2205434"/>
            <a:ext cx="2989384" cy="246184"/>
          </a:xfrm>
          <a:prstGeom prst="rect">
            <a:avLst/>
          </a:prstGeom>
          <a:noFill/>
          <a:ln w="12700" cap="sq" algn="ctr">
            <a:noFill/>
            <a:miter lim="800000"/>
            <a:headEnd/>
            <a:tailEnd/>
          </a:ln>
          <a:effectLst/>
        </p:spPr>
        <p:txBody>
          <a:bodyPr wrap="square" rtlCol="0" anchor="ctr" anchorCtr="0">
            <a:noAutofit/>
          </a:bodyPr>
          <a:lstStyle/>
          <a:p>
            <a:pPr algn="l">
              <a:lnSpc>
                <a:spcPct val="95000"/>
              </a:lnSpc>
              <a:spcBef>
                <a:spcPts val="600"/>
              </a:spcBef>
            </a:pPr>
            <a:r>
              <a:rPr lang="en-NL" sz="1600" dirty="0">
                <a:solidFill>
                  <a:schemeClr val="accent1"/>
                </a:solidFill>
                <a:latin typeface="Trebuchet MS" panose="020B0703020202090204" pitchFamily="34" charset="0"/>
              </a:rPr>
              <a:t>Default AssemblyLoadContext</a:t>
            </a:r>
          </a:p>
        </p:txBody>
      </p:sp>
    </p:spTree>
    <p:extLst>
      <p:ext uri="{BB962C8B-B14F-4D97-AF65-F5344CB8AC3E}">
        <p14:creationId xmlns:p14="http://schemas.microsoft.com/office/powerpoint/2010/main" val="3276461221"/>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F6437-4342-5145-9BE6-CA566C010BD9}"/>
              </a:ext>
            </a:extLst>
          </p:cNvPr>
          <p:cNvSpPr>
            <a:spLocks noGrp="1"/>
          </p:cNvSpPr>
          <p:nvPr>
            <p:ph type="title"/>
          </p:nvPr>
        </p:nvSpPr>
        <p:spPr>
          <a:xfrm>
            <a:off x="363454" y="205962"/>
            <a:ext cx="9473544" cy="1222885"/>
          </a:xfrm>
        </p:spPr>
        <p:txBody>
          <a:bodyPr/>
          <a:lstStyle/>
          <a:p>
            <a:r>
              <a:rPr lang="en-NL" dirty="0"/>
              <a:t>ConsoleApp &amp; Sandboxed Library</a:t>
            </a:r>
          </a:p>
        </p:txBody>
      </p:sp>
      <p:sp>
        <p:nvSpPr>
          <p:cNvPr id="24" name="Double Bracket 23">
            <a:extLst>
              <a:ext uri="{FF2B5EF4-FFF2-40B4-BE49-F238E27FC236}">
                <a16:creationId xmlns:a16="http://schemas.microsoft.com/office/drawing/2014/main" id="{3877A81B-97C7-5640-8C73-9ED20D70FE4F}"/>
              </a:ext>
            </a:extLst>
          </p:cNvPr>
          <p:cNvSpPr/>
          <p:nvPr/>
        </p:nvSpPr>
        <p:spPr bwMode="auto">
          <a:xfrm>
            <a:off x="852248" y="2105404"/>
            <a:ext cx="5097004" cy="3568564"/>
          </a:xfrm>
          <a:prstGeom prst="bracketPair">
            <a:avLst/>
          </a:prstGeom>
          <a:solidFill>
            <a:schemeClr val="accent2"/>
          </a:solidFill>
          <a:ln w="19050" cap="sq" cmpd="sng" algn="ctr">
            <a:solidFill>
              <a:schemeClr val="accent1"/>
            </a:solidFill>
            <a:prstDash val="solid"/>
            <a:round/>
            <a:headEnd type="arrow" w="med" len="med"/>
            <a:tailEnd type="arrow" w="med" len="med"/>
          </a:ln>
          <a:effectLst/>
        </p:spPr>
        <p:txBody>
          <a:bodyPr rtlCol="0" anchor="ctr"/>
          <a:lstStyle/>
          <a:p>
            <a:pPr algn="ctr"/>
            <a:endParaRPr lang="en-NL"/>
          </a:p>
        </p:txBody>
      </p:sp>
      <p:sp>
        <p:nvSpPr>
          <p:cNvPr id="4" name="Rectangle 3">
            <a:extLst>
              <a:ext uri="{FF2B5EF4-FFF2-40B4-BE49-F238E27FC236}">
                <a16:creationId xmlns:a16="http://schemas.microsoft.com/office/drawing/2014/main" id="{41C2A175-F6BD-8C42-9673-3C049C758681}"/>
              </a:ext>
            </a:extLst>
          </p:cNvPr>
          <p:cNvSpPr/>
          <p:nvPr/>
        </p:nvSpPr>
        <p:spPr bwMode="auto">
          <a:xfrm>
            <a:off x="1149919" y="2668475"/>
            <a:ext cx="1599661" cy="1283678"/>
          </a:xfrm>
          <a:prstGeom prst="rect">
            <a:avLst/>
          </a:prstGeom>
          <a:solidFill>
            <a:schemeClr val="accent6"/>
          </a:solidFill>
          <a:ln w="12700" cap="sq" algn="ctr">
            <a:solidFill>
              <a:schemeClr val="accent5"/>
            </a:solidFill>
            <a:miter lim="800000"/>
            <a:headEnd/>
            <a:tailEnd/>
          </a:ln>
          <a:effectLst/>
        </p:spPr>
        <p:txBody>
          <a:bodyPr wrap="square" lIns="0" rIns="0" rtlCol="0" anchor="ctr"/>
          <a:lstStyle/>
          <a:p>
            <a:pPr algn="ctr">
              <a:spcBef>
                <a:spcPts val="1440"/>
              </a:spcBef>
            </a:pPr>
            <a:r>
              <a:rPr lang="en-NL" sz="2400" dirty="0">
                <a:solidFill>
                  <a:schemeClr val="bg1"/>
                </a:solidFill>
                <a:latin typeface="+mn-lt"/>
              </a:rPr>
              <a:t>ConsoleApp</a:t>
            </a:r>
          </a:p>
        </p:txBody>
      </p:sp>
      <p:grpSp>
        <p:nvGrpSpPr>
          <p:cNvPr id="20" name="Group 19">
            <a:extLst>
              <a:ext uri="{FF2B5EF4-FFF2-40B4-BE49-F238E27FC236}">
                <a16:creationId xmlns:a16="http://schemas.microsoft.com/office/drawing/2014/main" id="{484C3AFF-5F62-B548-8D40-B9BED6D376D9}"/>
              </a:ext>
            </a:extLst>
          </p:cNvPr>
          <p:cNvGrpSpPr/>
          <p:nvPr/>
        </p:nvGrpSpPr>
        <p:grpSpPr>
          <a:xfrm>
            <a:off x="2275334" y="3952153"/>
            <a:ext cx="2121868" cy="1358418"/>
            <a:chOff x="2978358" y="4262817"/>
            <a:chExt cx="2121868" cy="1358418"/>
          </a:xfrm>
        </p:grpSpPr>
        <p:sp>
          <p:nvSpPr>
            <p:cNvPr id="18" name="Rectangle 17">
              <a:extLst>
                <a:ext uri="{FF2B5EF4-FFF2-40B4-BE49-F238E27FC236}">
                  <a16:creationId xmlns:a16="http://schemas.microsoft.com/office/drawing/2014/main" id="{8C58C338-7F44-FF46-9B3E-FB7E0B2E6BBD}"/>
                </a:ext>
              </a:extLst>
            </p:cNvPr>
            <p:cNvSpPr/>
            <p:nvPr/>
          </p:nvSpPr>
          <p:spPr bwMode="auto">
            <a:xfrm>
              <a:off x="2978358" y="494202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System.Text.Json</a:t>
              </a:r>
            </a:p>
          </p:txBody>
        </p:sp>
        <p:sp>
          <p:nvSpPr>
            <p:cNvPr id="16" name="Rectangle 15">
              <a:extLst>
                <a:ext uri="{FF2B5EF4-FFF2-40B4-BE49-F238E27FC236}">
                  <a16:creationId xmlns:a16="http://schemas.microsoft.com/office/drawing/2014/main" id="{B0C3E641-659A-7A48-A012-5EFF8C7A170D}"/>
                </a:ext>
              </a:extLst>
            </p:cNvPr>
            <p:cNvSpPr/>
            <p:nvPr/>
          </p:nvSpPr>
          <p:spPr bwMode="auto">
            <a:xfrm>
              <a:off x="2978358" y="426281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System.IO</a:t>
              </a:r>
            </a:p>
          </p:txBody>
        </p:sp>
        <p:sp>
          <p:nvSpPr>
            <p:cNvPr id="15" name="Rectangle 14">
              <a:extLst>
                <a:ext uri="{FF2B5EF4-FFF2-40B4-BE49-F238E27FC236}">
                  <a16:creationId xmlns:a16="http://schemas.microsoft.com/office/drawing/2014/main" id="{3E403CB7-AE6A-0B4E-AF9F-F8CB6D05B865}"/>
                </a:ext>
              </a:extLst>
            </p:cNvPr>
            <p:cNvSpPr/>
            <p:nvPr/>
          </p:nvSpPr>
          <p:spPr bwMode="auto">
            <a:xfrm>
              <a:off x="2978358" y="4602422"/>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System.Net.Http</a:t>
              </a:r>
            </a:p>
          </p:txBody>
        </p:sp>
        <p:sp>
          <p:nvSpPr>
            <p:cNvPr id="19" name="Rectangle 18">
              <a:extLst>
                <a:ext uri="{FF2B5EF4-FFF2-40B4-BE49-F238E27FC236}">
                  <a16:creationId xmlns:a16="http://schemas.microsoft.com/office/drawing/2014/main" id="{62AC8272-E78A-C94B-8C7D-110807784312}"/>
                </a:ext>
              </a:extLst>
            </p:cNvPr>
            <p:cNvSpPr/>
            <p:nvPr/>
          </p:nvSpPr>
          <p:spPr bwMode="auto">
            <a:xfrm>
              <a:off x="2978358" y="5281631"/>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a:t>
              </a:r>
            </a:p>
          </p:txBody>
        </p:sp>
      </p:grpSp>
      <p:sp>
        <p:nvSpPr>
          <p:cNvPr id="14" name="Rectangle 13">
            <a:extLst>
              <a:ext uri="{FF2B5EF4-FFF2-40B4-BE49-F238E27FC236}">
                <a16:creationId xmlns:a16="http://schemas.microsoft.com/office/drawing/2014/main" id="{843EC951-A500-F046-83C6-B484120CA4E4}"/>
              </a:ext>
            </a:extLst>
          </p:cNvPr>
          <p:cNvSpPr/>
          <p:nvPr/>
        </p:nvSpPr>
        <p:spPr bwMode="auto">
          <a:xfrm>
            <a:off x="2761324" y="3278383"/>
            <a:ext cx="2995236" cy="669037"/>
          </a:xfrm>
          <a:prstGeom prst="rect">
            <a:avLst/>
          </a:prstGeom>
          <a:solidFill>
            <a:schemeClr val="accent3"/>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ILib IProcessor</a:t>
            </a:r>
          </a:p>
        </p:txBody>
      </p:sp>
      <p:sp>
        <p:nvSpPr>
          <p:cNvPr id="21" name="TextBox 20">
            <a:extLst>
              <a:ext uri="{FF2B5EF4-FFF2-40B4-BE49-F238E27FC236}">
                <a16:creationId xmlns:a16="http://schemas.microsoft.com/office/drawing/2014/main" id="{F4B7FE88-0069-C34C-ABEC-4556F9CF8640}"/>
              </a:ext>
            </a:extLst>
          </p:cNvPr>
          <p:cNvSpPr txBox="1"/>
          <p:nvPr/>
        </p:nvSpPr>
        <p:spPr bwMode="auto">
          <a:xfrm>
            <a:off x="6863014" y="5333999"/>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17" name="Double Bracket 16">
            <a:extLst>
              <a:ext uri="{FF2B5EF4-FFF2-40B4-BE49-F238E27FC236}">
                <a16:creationId xmlns:a16="http://schemas.microsoft.com/office/drawing/2014/main" id="{50F4B298-DED6-4C4D-9E9A-B55209EB817C}"/>
              </a:ext>
            </a:extLst>
          </p:cNvPr>
          <p:cNvSpPr/>
          <p:nvPr/>
        </p:nvSpPr>
        <p:spPr bwMode="auto">
          <a:xfrm>
            <a:off x="6242750" y="2105404"/>
            <a:ext cx="5097004" cy="3568564"/>
          </a:xfrm>
          <a:prstGeom prst="bracketPair">
            <a:avLst/>
          </a:prstGeom>
          <a:solidFill>
            <a:schemeClr val="accent5"/>
          </a:solidFill>
          <a:ln w="19050" cap="sq" cmpd="sng" algn="ctr">
            <a:solidFill>
              <a:schemeClr val="accent1"/>
            </a:solidFill>
            <a:prstDash val="solid"/>
            <a:round/>
            <a:headEnd type="arrow" w="med" len="med"/>
            <a:tailEnd type="arrow" w="med" len="med"/>
          </a:ln>
          <a:effectLst/>
        </p:spPr>
        <p:txBody>
          <a:bodyPr rtlCol="0" anchor="ctr"/>
          <a:lstStyle/>
          <a:p>
            <a:pPr algn="ctr"/>
            <a:endParaRPr lang="en-NL"/>
          </a:p>
        </p:txBody>
      </p:sp>
      <p:sp>
        <p:nvSpPr>
          <p:cNvPr id="22" name="Rectangle 21">
            <a:extLst>
              <a:ext uri="{FF2B5EF4-FFF2-40B4-BE49-F238E27FC236}">
                <a16:creationId xmlns:a16="http://schemas.microsoft.com/office/drawing/2014/main" id="{9DBBB871-DAEB-BE4E-84C4-0BA062C51FBC}"/>
              </a:ext>
            </a:extLst>
          </p:cNvPr>
          <p:cNvSpPr/>
          <p:nvPr/>
        </p:nvSpPr>
        <p:spPr bwMode="auto">
          <a:xfrm>
            <a:off x="6628344" y="2757528"/>
            <a:ext cx="2250831" cy="1283678"/>
          </a:xfrm>
          <a:prstGeom prst="rect">
            <a:avLst/>
          </a:prstGeom>
          <a:solidFill>
            <a:schemeClr val="accent4"/>
          </a:solidFill>
          <a:ln w="12700" cap="sq" algn="ctr">
            <a:solidFill>
              <a:schemeClr val="accent5"/>
            </a:solidFill>
            <a:miter lim="800000"/>
            <a:headEnd/>
            <a:tailEnd/>
          </a:ln>
          <a:effectLst/>
        </p:spPr>
        <p:txBody>
          <a:bodyPr wrap="square" lIns="0" rIns="0" rtlCol="0" anchor="ctr"/>
          <a:lstStyle/>
          <a:p>
            <a:pPr algn="ctr">
              <a:spcBef>
                <a:spcPts val="1440"/>
              </a:spcBef>
            </a:pPr>
            <a:r>
              <a:rPr lang="en-US" sz="2100" dirty="0">
                <a:solidFill>
                  <a:schemeClr val="bg1"/>
                </a:solidFill>
                <a:latin typeface="+mn-lt"/>
              </a:rPr>
              <a:t>Lib</a:t>
            </a:r>
            <a:r>
              <a:rPr lang="en-NL" sz="2100" dirty="0">
                <a:solidFill>
                  <a:schemeClr val="bg1"/>
                </a:solidFill>
                <a:latin typeface="+mn-lt"/>
              </a:rPr>
              <a:t> DocProcessor: IProcessor</a:t>
            </a:r>
          </a:p>
        </p:txBody>
      </p:sp>
      <p:sp>
        <p:nvSpPr>
          <p:cNvPr id="23" name="Rectangle 22">
            <a:extLst>
              <a:ext uri="{FF2B5EF4-FFF2-40B4-BE49-F238E27FC236}">
                <a16:creationId xmlns:a16="http://schemas.microsoft.com/office/drawing/2014/main" id="{96129689-0893-CB4F-8073-64847D16FECA}"/>
              </a:ext>
            </a:extLst>
          </p:cNvPr>
          <p:cNvSpPr/>
          <p:nvPr/>
        </p:nvSpPr>
        <p:spPr bwMode="auto">
          <a:xfrm>
            <a:off x="8879175" y="2757528"/>
            <a:ext cx="2250830" cy="1283678"/>
          </a:xfrm>
          <a:prstGeom prst="rect">
            <a:avLst/>
          </a:prstGeom>
          <a:solidFill>
            <a:schemeClr val="accent3">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Document</a:t>
            </a:r>
            <a:br>
              <a:rPr lang="en-NL" sz="2100" dirty="0">
                <a:solidFill>
                  <a:schemeClr val="bg1"/>
                </a:solidFill>
                <a:latin typeface="+mn-lt"/>
              </a:rPr>
            </a:br>
            <a:r>
              <a:rPr lang="en-NL" sz="2100" dirty="0">
                <a:solidFill>
                  <a:schemeClr val="bg1"/>
                </a:solidFill>
                <a:latin typeface="+mn-lt"/>
              </a:rPr>
              <a:t>Processor</a:t>
            </a:r>
          </a:p>
        </p:txBody>
      </p:sp>
      <p:grpSp>
        <p:nvGrpSpPr>
          <p:cNvPr id="26" name="Group 25">
            <a:extLst>
              <a:ext uri="{FF2B5EF4-FFF2-40B4-BE49-F238E27FC236}">
                <a16:creationId xmlns:a16="http://schemas.microsoft.com/office/drawing/2014/main" id="{8B4FE465-7649-B443-990B-7BF545DEE22D}"/>
              </a:ext>
            </a:extLst>
          </p:cNvPr>
          <p:cNvGrpSpPr/>
          <p:nvPr/>
        </p:nvGrpSpPr>
        <p:grpSpPr>
          <a:xfrm>
            <a:off x="7818241" y="4041206"/>
            <a:ext cx="2121868" cy="1358418"/>
            <a:chOff x="2978358" y="4262817"/>
            <a:chExt cx="2121868" cy="1358418"/>
          </a:xfrm>
        </p:grpSpPr>
        <p:sp>
          <p:nvSpPr>
            <p:cNvPr id="27" name="Rectangle 26">
              <a:extLst>
                <a:ext uri="{FF2B5EF4-FFF2-40B4-BE49-F238E27FC236}">
                  <a16:creationId xmlns:a16="http://schemas.microsoft.com/office/drawing/2014/main" id="{092980CE-FDCE-1D4A-8872-C231EE1CD874}"/>
                </a:ext>
              </a:extLst>
            </p:cNvPr>
            <p:cNvSpPr/>
            <p:nvPr/>
          </p:nvSpPr>
          <p:spPr bwMode="auto">
            <a:xfrm>
              <a:off x="2978358" y="494202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System.Text.Json</a:t>
              </a:r>
            </a:p>
          </p:txBody>
        </p:sp>
        <p:sp>
          <p:nvSpPr>
            <p:cNvPr id="28" name="Rectangle 27">
              <a:extLst>
                <a:ext uri="{FF2B5EF4-FFF2-40B4-BE49-F238E27FC236}">
                  <a16:creationId xmlns:a16="http://schemas.microsoft.com/office/drawing/2014/main" id="{04310200-AF2A-AF4C-9CEB-2FF65B5A84B2}"/>
                </a:ext>
              </a:extLst>
            </p:cNvPr>
            <p:cNvSpPr/>
            <p:nvPr/>
          </p:nvSpPr>
          <p:spPr bwMode="auto">
            <a:xfrm>
              <a:off x="2978358" y="426281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System.IO</a:t>
              </a:r>
            </a:p>
          </p:txBody>
        </p:sp>
        <p:sp>
          <p:nvSpPr>
            <p:cNvPr id="29" name="Rectangle 28">
              <a:extLst>
                <a:ext uri="{FF2B5EF4-FFF2-40B4-BE49-F238E27FC236}">
                  <a16:creationId xmlns:a16="http://schemas.microsoft.com/office/drawing/2014/main" id="{5F308BAE-D765-C54C-8C3F-D24F61529EE8}"/>
                </a:ext>
              </a:extLst>
            </p:cNvPr>
            <p:cNvSpPr/>
            <p:nvPr/>
          </p:nvSpPr>
          <p:spPr bwMode="auto">
            <a:xfrm>
              <a:off x="2978358" y="4602422"/>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System.Net.Http</a:t>
              </a:r>
            </a:p>
          </p:txBody>
        </p:sp>
        <p:sp>
          <p:nvSpPr>
            <p:cNvPr id="30" name="Rectangle 29">
              <a:extLst>
                <a:ext uri="{FF2B5EF4-FFF2-40B4-BE49-F238E27FC236}">
                  <a16:creationId xmlns:a16="http://schemas.microsoft.com/office/drawing/2014/main" id="{4E5D60B2-14B2-8543-899C-011D78CCB269}"/>
                </a:ext>
              </a:extLst>
            </p:cNvPr>
            <p:cNvSpPr/>
            <p:nvPr/>
          </p:nvSpPr>
          <p:spPr bwMode="auto">
            <a:xfrm>
              <a:off x="2978358" y="5281631"/>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a:t>
              </a:r>
            </a:p>
          </p:txBody>
        </p:sp>
      </p:grpSp>
      <p:sp>
        <p:nvSpPr>
          <p:cNvPr id="10" name="TextBox 9">
            <a:extLst>
              <a:ext uri="{FF2B5EF4-FFF2-40B4-BE49-F238E27FC236}">
                <a16:creationId xmlns:a16="http://schemas.microsoft.com/office/drawing/2014/main" id="{5E8C07C4-9DCE-994E-9A6F-D9F483B71097}"/>
              </a:ext>
            </a:extLst>
          </p:cNvPr>
          <p:cNvSpPr txBox="1"/>
          <p:nvPr/>
        </p:nvSpPr>
        <p:spPr bwMode="auto">
          <a:xfrm>
            <a:off x="1906058" y="2319406"/>
            <a:ext cx="2989384" cy="246184"/>
          </a:xfrm>
          <a:prstGeom prst="rect">
            <a:avLst/>
          </a:prstGeom>
          <a:noFill/>
          <a:ln w="12700" cap="sq" algn="ctr">
            <a:noFill/>
            <a:miter lim="800000"/>
            <a:headEnd/>
            <a:tailEnd/>
          </a:ln>
          <a:effectLst/>
        </p:spPr>
        <p:txBody>
          <a:bodyPr wrap="square" rtlCol="0" anchor="ctr" anchorCtr="0">
            <a:noAutofit/>
          </a:bodyPr>
          <a:lstStyle/>
          <a:p>
            <a:pPr algn="l">
              <a:lnSpc>
                <a:spcPct val="95000"/>
              </a:lnSpc>
              <a:spcBef>
                <a:spcPts val="600"/>
              </a:spcBef>
            </a:pPr>
            <a:r>
              <a:rPr lang="en-NL" sz="1600" dirty="0">
                <a:solidFill>
                  <a:schemeClr val="accent1"/>
                </a:solidFill>
                <a:latin typeface="Trebuchet MS" panose="020B0703020202090204" pitchFamily="34" charset="0"/>
              </a:rPr>
              <a:t>Default AssemblyLoadContext</a:t>
            </a:r>
          </a:p>
        </p:txBody>
      </p:sp>
      <p:sp>
        <p:nvSpPr>
          <p:cNvPr id="31" name="TextBox 30">
            <a:extLst>
              <a:ext uri="{FF2B5EF4-FFF2-40B4-BE49-F238E27FC236}">
                <a16:creationId xmlns:a16="http://schemas.microsoft.com/office/drawing/2014/main" id="{0E381133-B52C-9442-B0EF-4479C6BE8331}"/>
              </a:ext>
            </a:extLst>
          </p:cNvPr>
          <p:cNvSpPr txBox="1"/>
          <p:nvPr/>
        </p:nvSpPr>
        <p:spPr bwMode="auto">
          <a:xfrm>
            <a:off x="7242882" y="2417924"/>
            <a:ext cx="3272586" cy="246184"/>
          </a:xfrm>
          <a:prstGeom prst="rect">
            <a:avLst/>
          </a:prstGeom>
          <a:noFill/>
          <a:ln w="12700" cap="sq" algn="ctr">
            <a:noFill/>
            <a:miter lim="800000"/>
            <a:headEnd/>
            <a:tailEnd/>
          </a:ln>
          <a:effectLst/>
        </p:spPr>
        <p:txBody>
          <a:bodyPr wrap="square" rtlCol="0" anchor="ctr" anchorCtr="0">
            <a:noAutofit/>
          </a:bodyPr>
          <a:lstStyle/>
          <a:p>
            <a:pPr algn="l">
              <a:lnSpc>
                <a:spcPct val="95000"/>
              </a:lnSpc>
              <a:spcBef>
                <a:spcPts val="600"/>
              </a:spcBef>
            </a:pPr>
            <a:r>
              <a:rPr lang="en-NL" sz="1600" dirty="0">
                <a:solidFill>
                  <a:schemeClr val="accent1"/>
                </a:solidFill>
                <a:latin typeface="Trebuchet MS" panose="020B0703020202090204" pitchFamily="34" charset="0"/>
              </a:rPr>
              <a:t>Instantiated IsolatedLoadContext</a:t>
            </a:r>
          </a:p>
        </p:txBody>
      </p:sp>
      <p:sp>
        <p:nvSpPr>
          <p:cNvPr id="32" name="Rectangle 31">
            <a:extLst>
              <a:ext uri="{FF2B5EF4-FFF2-40B4-BE49-F238E27FC236}">
                <a16:creationId xmlns:a16="http://schemas.microsoft.com/office/drawing/2014/main" id="{7E0B0A7A-B6F8-BC40-940B-EF2D594AF8A2}"/>
              </a:ext>
            </a:extLst>
          </p:cNvPr>
          <p:cNvSpPr/>
          <p:nvPr/>
        </p:nvSpPr>
        <p:spPr bwMode="auto">
          <a:xfrm>
            <a:off x="2761323" y="2668475"/>
            <a:ext cx="2989384" cy="605175"/>
          </a:xfrm>
          <a:prstGeom prst="rect">
            <a:avLst/>
          </a:prstGeom>
          <a:solidFill>
            <a:schemeClr val="accent6"/>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IsolatedLoadContext</a:t>
            </a:r>
          </a:p>
        </p:txBody>
      </p:sp>
      <p:sp>
        <p:nvSpPr>
          <p:cNvPr id="37" name="Striped Right Arrow 36">
            <a:extLst>
              <a:ext uri="{FF2B5EF4-FFF2-40B4-BE49-F238E27FC236}">
                <a16:creationId xmlns:a16="http://schemas.microsoft.com/office/drawing/2014/main" id="{6607C183-38BB-0F47-A8B2-779DBC5B4467}"/>
              </a:ext>
            </a:extLst>
          </p:cNvPr>
          <p:cNvSpPr/>
          <p:nvPr/>
        </p:nvSpPr>
        <p:spPr bwMode="auto">
          <a:xfrm>
            <a:off x="5520777" y="2929315"/>
            <a:ext cx="1208269" cy="246185"/>
          </a:xfrm>
          <a:prstGeom prst="stripedRightArrow">
            <a:avLst/>
          </a:prstGeom>
          <a:solidFill>
            <a:srgbClr val="FF0000"/>
          </a:solidFill>
          <a:ln w="12700" cap="sq" algn="ctr">
            <a:noFill/>
            <a:miter lim="800000"/>
            <a:headEnd/>
            <a:tailEnd/>
          </a:ln>
          <a:effectLst/>
        </p:spPr>
        <p:txBody>
          <a:bodyPr wrap="square" lIns="0" rIns="0" rtlCol="0" anchor="ctr"/>
          <a:lstStyle/>
          <a:p>
            <a:pPr algn="ctr">
              <a:spcBef>
                <a:spcPts val="1440"/>
              </a:spcBef>
            </a:pPr>
            <a:endParaRPr lang="en-NL" sz="2100" dirty="0">
              <a:solidFill>
                <a:schemeClr val="bg1"/>
              </a:solidFill>
              <a:latin typeface="+mn-lt"/>
            </a:endParaRPr>
          </a:p>
        </p:txBody>
      </p:sp>
      <p:cxnSp>
        <p:nvCxnSpPr>
          <p:cNvPr id="43" name="Straight Connector 42">
            <a:extLst>
              <a:ext uri="{FF2B5EF4-FFF2-40B4-BE49-F238E27FC236}">
                <a16:creationId xmlns:a16="http://schemas.microsoft.com/office/drawing/2014/main" id="{F0263602-84FD-3347-A4B1-8673B753FE50}"/>
              </a:ext>
            </a:extLst>
          </p:cNvPr>
          <p:cNvCxnSpPr>
            <a:cxnSpLocks/>
          </p:cNvCxnSpPr>
          <p:nvPr/>
        </p:nvCxnSpPr>
        <p:spPr bwMode="auto">
          <a:xfrm flipH="1">
            <a:off x="5520777" y="3540369"/>
            <a:ext cx="1600991" cy="0"/>
          </a:xfrm>
          <a:prstGeom prst="line">
            <a:avLst/>
          </a:prstGeom>
          <a:solidFill>
            <a:schemeClr val="accent2"/>
          </a:solidFill>
          <a:ln w="19050" cap="sq" cmpd="sng" algn="ctr">
            <a:solidFill>
              <a:schemeClr val="tx1"/>
            </a:solidFill>
            <a:prstDash val="solid"/>
            <a:round/>
            <a:headEnd type="arrow" w="med" len="med"/>
            <a:tailEnd type="arrow" w="med" len="med"/>
          </a:ln>
          <a:effectLst/>
        </p:spPr>
      </p:cxnSp>
    </p:spTree>
    <p:extLst>
      <p:ext uri="{BB962C8B-B14F-4D97-AF65-F5344CB8AC3E}">
        <p14:creationId xmlns:p14="http://schemas.microsoft.com/office/powerpoint/2010/main" val="38119495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6579F-4459-AA42-984E-6CEB92CCEAAF}"/>
              </a:ext>
            </a:extLst>
          </p:cNvPr>
          <p:cNvSpPr>
            <a:spLocks noGrp="1"/>
          </p:cNvSpPr>
          <p:nvPr>
            <p:ph sz="quarter" idx="13"/>
          </p:nvPr>
        </p:nvSpPr>
        <p:spPr/>
        <p:txBody>
          <a:bodyPr/>
          <a:lstStyle/>
          <a:p>
            <a:r>
              <a:rPr lang="en-NL" sz="3200" dirty="0"/>
              <a:t>Self contained set of assemblies, could </a:t>
            </a:r>
            <a:r>
              <a:rPr lang="en-NL" sz="3200"/>
              <a:t>we </a:t>
            </a:r>
            <a:r>
              <a:rPr lang="en-US" sz="3200" dirty="0"/>
              <a:t>maybe</a:t>
            </a:r>
            <a:r>
              <a:rPr lang="en-NL" sz="3200"/>
              <a:t> remove </a:t>
            </a:r>
            <a:r>
              <a:rPr lang="en-US" sz="3200" dirty="0"/>
              <a:t>certain </a:t>
            </a:r>
            <a:r>
              <a:rPr lang="en-NL" sz="3200"/>
              <a:t>types</a:t>
            </a:r>
            <a:r>
              <a:rPr lang="en-NL" sz="3200" dirty="0"/>
              <a:t>?</a:t>
            </a:r>
          </a:p>
          <a:p>
            <a:r>
              <a:rPr lang="en-NL" sz="3200" dirty="0"/>
              <a:t>What about trimming that got introduced with .NET 5?</a:t>
            </a:r>
          </a:p>
          <a:p>
            <a:r>
              <a:rPr lang="en-NL" sz="3200" dirty="0"/>
              <a:t>Maybe we need something more </a:t>
            </a:r>
            <a:r>
              <a:rPr lang="en-GB" sz="3200" dirty="0"/>
              <a:t>rigorous?</a:t>
            </a:r>
            <a:r>
              <a:rPr lang="en-NL" sz="3200" dirty="0"/>
              <a:t> </a:t>
            </a:r>
          </a:p>
        </p:txBody>
      </p:sp>
      <p:sp>
        <p:nvSpPr>
          <p:cNvPr id="3" name="Title 2">
            <a:extLst>
              <a:ext uri="{FF2B5EF4-FFF2-40B4-BE49-F238E27FC236}">
                <a16:creationId xmlns:a16="http://schemas.microsoft.com/office/drawing/2014/main" id="{95B10281-95CD-F543-ACF2-9A524119AF90}"/>
              </a:ext>
            </a:extLst>
          </p:cNvPr>
          <p:cNvSpPr>
            <a:spLocks noGrp="1"/>
          </p:cNvSpPr>
          <p:nvPr>
            <p:ph type="title"/>
          </p:nvPr>
        </p:nvSpPr>
        <p:spPr>
          <a:xfrm>
            <a:off x="363454" y="205962"/>
            <a:ext cx="9473544" cy="1222885"/>
          </a:xfrm>
        </p:spPr>
        <p:txBody>
          <a:bodyPr/>
          <a:lstStyle/>
          <a:p>
            <a:r>
              <a:rPr lang="en-NL" dirty="0"/>
              <a:t>Removing Types?</a:t>
            </a:r>
          </a:p>
        </p:txBody>
      </p:sp>
    </p:spTree>
    <p:extLst>
      <p:ext uri="{BB962C8B-B14F-4D97-AF65-F5344CB8AC3E}">
        <p14:creationId xmlns:p14="http://schemas.microsoft.com/office/powerpoint/2010/main" val="1214616870"/>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6579F-4459-AA42-984E-6CEB92CCEAAF}"/>
              </a:ext>
            </a:extLst>
          </p:cNvPr>
          <p:cNvSpPr>
            <a:spLocks noGrp="1"/>
          </p:cNvSpPr>
          <p:nvPr>
            <p:ph sz="quarter" idx="13"/>
          </p:nvPr>
        </p:nvSpPr>
        <p:spPr/>
        <p:txBody>
          <a:bodyPr/>
          <a:lstStyle/>
          <a:p>
            <a:r>
              <a:rPr lang="en-GB" sz="3600" dirty="0"/>
              <a:t>A library for patching, replacing and decorating</a:t>
            </a:r>
            <a:br>
              <a:rPr lang="en-GB" sz="3600" dirty="0"/>
            </a:br>
            <a:r>
              <a:rPr lang="en-GB" sz="3600" dirty="0"/>
              <a:t>.NET and Mono methods during runtime.</a:t>
            </a:r>
          </a:p>
          <a:p>
            <a:pPr lvl="1"/>
            <a:r>
              <a:rPr lang="en-GB" sz="3600" dirty="0"/>
              <a:t>Patch at runtime (pre- and postfix)</a:t>
            </a:r>
          </a:p>
          <a:p>
            <a:pPr lvl="1"/>
            <a:r>
              <a:rPr lang="en-GB" sz="3600" dirty="0" err="1"/>
              <a:t>Transpile</a:t>
            </a:r>
            <a:r>
              <a:rPr lang="en-GB" sz="3600" dirty="0"/>
              <a:t> at compile time (rewrite IL)</a:t>
            </a:r>
          </a:p>
          <a:p>
            <a:r>
              <a:rPr lang="en-GB" sz="3600" dirty="0"/>
              <a:t>Harmony v2</a:t>
            </a:r>
          </a:p>
          <a:p>
            <a:pPr lvl="1"/>
            <a:r>
              <a:rPr lang="en-GB" sz="3600" dirty="0" err="1"/>
              <a:t>Lib.Harmony</a:t>
            </a:r>
            <a:r>
              <a:rPr lang="en-GB" sz="3600" dirty="0"/>
              <a:t> on NuGet</a:t>
            </a:r>
          </a:p>
          <a:p>
            <a:pPr lvl="1"/>
            <a:r>
              <a:rPr lang="en-GB" sz="3600" dirty="0">
                <a:hlinkClick r:id="rId3"/>
              </a:rPr>
              <a:t>https://github.com/pardeike/Harmony</a:t>
            </a:r>
            <a:br>
              <a:rPr lang="en-GB" sz="2800" dirty="0"/>
            </a:br>
            <a:endParaRPr lang="en-NL" sz="2800" dirty="0"/>
          </a:p>
        </p:txBody>
      </p:sp>
      <p:sp>
        <p:nvSpPr>
          <p:cNvPr id="3" name="Title 2">
            <a:extLst>
              <a:ext uri="{FF2B5EF4-FFF2-40B4-BE49-F238E27FC236}">
                <a16:creationId xmlns:a16="http://schemas.microsoft.com/office/drawing/2014/main" id="{95B10281-95CD-F543-ACF2-9A524119AF90}"/>
              </a:ext>
            </a:extLst>
          </p:cNvPr>
          <p:cNvSpPr>
            <a:spLocks noGrp="1"/>
          </p:cNvSpPr>
          <p:nvPr>
            <p:ph type="title"/>
          </p:nvPr>
        </p:nvSpPr>
        <p:spPr>
          <a:xfrm>
            <a:off x="363454" y="205962"/>
            <a:ext cx="9473544" cy="1222885"/>
          </a:xfrm>
        </p:spPr>
        <p:txBody>
          <a:bodyPr/>
          <a:lstStyle/>
          <a:p>
            <a:r>
              <a:rPr lang="en-NL" dirty="0"/>
              <a:t>Patching with Harmony2</a:t>
            </a:r>
          </a:p>
        </p:txBody>
      </p:sp>
    </p:spTree>
    <p:extLst>
      <p:ext uri="{BB962C8B-B14F-4D97-AF65-F5344CB8AC3E}">
        <p14:creationId xmlns:p14="http://schemas.microsoft.com/office/powerpoint/2010/main" val="1743598379"/>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29CE485A-25CE-3D4D-A55A-D7F4C308D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3516"/>
          <a:stretch/>
        </p:blipFill>
        <p:spPr bwMode="auto">
          <a:xfrm>
            <a:off x="0" y="4234955"/>
            <a:ext cx="12192000" cy="1807029"/>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Icon&#10;&#10;Description automatically generated">
            <a:extLst>
              <a:ext uri="{FF2B5EF4-FFF2-40B4-BE49-F238E27FC236}">
                <a16:creationId xmlns:a16="http://schemas.microsoft.com/office/drawing/2014/main" id="{5DD63799-F098-324A-B5B3-BE678E2BA691}"/>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4668044" y="2806999"/>
            <a:ext cx="2855912" cy="2855912"/>
          </a:xfrm>
        </p:spPr>
      </p:pic>
      <p:sp>
        <p:nvSpPr>
          <p:cNvPr id="3" name="Title 2">
            <a:extLst>
              <a:ext uri="{FF2B5EF4-FFF2-40B4-BE49-F238E27FC236}">
                <a16:creationId xmlns:a16="http://schemas.microsoft.com/office/drawing/2014/main" id="{C48F6437-4342-5145-9BE6-CA566C010BD9}"/>
              </a:ext>
            </a:extLst>
          </p:cNvPr>
          <p:cNvSpPr>
            <a:spLocks noGrp="1"/>
          </p:cNvSpPr>
          <p:nvPr>
            <p:ph type="title"/>
          </p:nvPr>
        </p:nvSpPr>
        <p:spPr>
          <a:xfrm>
            <a:off x="363454" y="205962"/>
            <a:ext cx="9473544" cy="1222885"/>
          </a:xfrm>
        </p:spPr>
        <p:txBody>
          <a:bodyPr/>
          <a:lstStyle/>
          <a:p>
            <a:r>
              <a:rPr lang="en-NL" dirty="0"/>
              <a:t>Sandbox &amp; Patching with Harmony2</a:t>
            </a:r>
          </a:p>
        </p:txBody>
      </p:sp>
    </p:spTree>
    <p:extLst>
      <p:ext uri="{BB962C8B-B14F-4D97-AF65-F5344CB8AC3E}">
        <p14:creationId xmlns:p14="http://schemas.microsoft.com/office/powerpoint/2010/main" val="15329888"/>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624B5D-015E-B944-B1E6-40D59981F6C0}"/>
              </a:ext>
            </a:extLst>
          </p:cNvPr>
          <p:cNvSpPr>
            <a:spLocks noGrp="1"/>
          </p:cNvSpPr>
          <p:nvPr>
            <p:ph sz="quarter" idx="13"/>
          </p:nvPr>
        </p:nvSpPr>
        <p:spPr/>
        <p:txBody>
          <a:bodyPr/>
          <a:lstStyle/>
          <a:p>
            <a:r>
              <a:rPr lang="en-NL" sz="3200" dirty="0"/>
              <a:t>Introduction</a:t>
            </a:r>
          </a:p>
          <a:p>
            <a:r>
              <a:rPr lang="en-NL" sz="3200" dirty="0"/>
              <a:t>The security risks of third party libraries</a:t>
            </a:r>
          </a:p>
          <a:p>
            <a:r>
              <a:rPr lang="en-NL" sz="3200" dirty="0"/>
              <a:t>Sandboxing techniques</a:t>
            </a:r>
          </a:p>
          <a:p>
            <a:r>
              <a:rPr lang="en-NL" sz="3200" dirty="0"/>
              <a:t>Let’s create a sandbox!</a:t>
            </a:r>
          </a:p>
          <a:p>
            <a:r>
              <a:rPr lang="en-NL" sz="3200" dirty="0"/>
              <a:t>Conclusion</a:t>
            </a:r>
          </a:p>
          <a:p>
            <a:r>
              <a:rPr lang="en-NL" sz="3200" dirty="0"/>
              <a:t>QA</a:t>
            </a:r>
          </a:p>
        </p:txBody>
      </p:sp>
      <p:sp>
        <p:nvSpPr>
          <p:cNvPr id="3" name="Title 2">
            <a:extLst>
              <a:ext uri="{FF2B5EF4-FFF2-40B4-BE49-F238E27FC236}">
                <a16:creationId xmlns:a16="http://schemas.microsoft.com/office/drawing/2014/main" id="{8F516A8C-3945-B442-AF1A-8A30E9A95C91}"/>
              </a:ext>
            </a:extLst>
          </p:cNvPr>
          <p:cNvSpPr>
            <a:spLocks noGrp="1"/>
          </p:cNvSpPr>
          <p:nvPr>
            <p:ph type="title"/>
          </p:nvPr>
        </p:nvSpPr>
        <p:spPr>
          <a:xfrm>
            <a:off x="363454" y="205962"/>
            <a:ext cx="9473544" cy="1222885"/>
          </a:xfrm>
        </p:spPr>
        <p:txBody>
          <a:bodyPr/>
          <a:lstStyle/>
          <a:p>
            <a:r>
              <a:rPr lang="en-NL" dirty="0"/>
              <a:t>Agenda</a:t>
            </a:r>
          </a:p>
        </p:txBody>
      </p:sp>
    </p:spTree>
    <p:extLst>
      <p:ext uri="{BB962C8B-B14F-4D97-AF65-F5344CB8AC3E}">
        <p14:creationId xmlns:p14="http://schemas.microsoft.com/office/powerpoint/2010/main" val="1238276557"/>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8F6437-4342-5145-9BE6-CA566C010BD9}"/>
              </a:ext>
            </a:extLst>
          </p:cNvPr>
          <p:cNvSpPr>
            <a:spLocks noGrp="1"/>
          </p:cNvSpPr>
          <p:nvPr>
            <p:ph type="title"/>
          </p:nvPr>
        </p:nvSpPr>
        <p:spPr>
          <a:xfrm>
            <a:off x="363454" y="205962"/>
            <a:ext cx="9473544" cy="1222885"/>
          </a:xfrm>
        </p:spPr>
        <p:txBody>
          <a:bodyPr/>
          <a:lstStyle/>
          <a:p>
            <a:r>
              <a:rPr lang="en-NL" dirty="0"/>
              <a:t>ConsoleApp &amp; Sandboxed Library</a:t>
            </a:r>
          </a:p>
        </p:txBody>
      </p:sp>
      <p:sp>
        <p:nvSpPr>
          <p:cNvPr id="24" name="Double Bracket 23">
            <a:extLst>
              <a:ext uri="{FF2B5EF4-FFF2-40B4-BE49-F238E27FC236}">
                <a16:creationId xmlns:a16="http://schemas.microsoft.com/office/drawing/2014/main" id="{3877A81B-97C7-5640-8C73-9ED20D70FE4F}"/>
              </a:ext>
            </a:extLst>
          </p:cNvPr>
          <p:cNvSpPr/>
          <p:nvPr/>
        </p:nvSpPr>
        <p:spPr bwMode="auto">
          <a:xfrm>
            <a:off x="852248" y="2105404"/>
            <a:ext cx="5097004" cy="3568564"/>
          </a:xfrm>
          <a:prstGeom prst="bracketPair">
            <a:avLst/>
          </a:prstGeom>
          <a:solidFill>
            <a:schemeClr val="accent2"/>
          </a:solidFill>
          <a:ln w="19050" cap="sq" cmpd="sng" algn="ctr">
            <a:solidFill>
              <a:schemeClr val="accent1"/>
            </a:solidFill>
            <a:prstDash val="solid"/>
            <a:round/>
            <a:headEnd type="arrow" w="med" len="med"/>
            <a:tailEnd type="arrow" w="med" len="med"/>
          </a:ln>
          <a:effectLst/>
        </p:spPr>
        <p:txBody>
          <a:bodyPr rtlCol="0" anchor="ctr"/>
          <a:lstStyle/>
          <a:p>
            <a:pPr algn="ctr"/>
            <a:endParaRPr lang="en-NL"/>
          </a:p>
        </p:txBody>
      </p:sp>
      <p:sp>
        <p:nvSpPr>
          <p:cNvPr id="4" name="Rectangle 3">
            <a:extLst>
              <a:ext uri="{FF2B5EF4-FFF2-40B4-BE49-F238E27FC236}">
                <a16:creationId xmlns:a16="http://schemas.microsoft.com/office/drawing/2014/main" id="{41C2A175-F6BD-8C42-9673-3C049C758681}"/>
              </a:ext>
            </a:extLst>
          </p:cNvPr>
          <p:cNvSpPr/>
          <p:nvPr/>
        </p:nvSpPr>
        <p:spPr bwMode="auto">
          <a:xfrm>
            <a:off x="1149919" y="2668475"/>
            <a:ext cx="1599661" cy="1283678"/>
          </a:xfrm>
          <a:prstGeom prst="rect">
            <a:avLst/>
          </a:prstGeom>
          <a:solidFill>
            <a:schemeClr val="accent6"/>
          </a:solidFill>
          <a:ln w="12700" cap="sq" algn="ctr">
            <a:solidFill>
              <a:schemeClr val="accent5"/>
            </a:solidFill>
            <a:miter lim="800000"/>
            <a:headEnd/>
            <a:tailEnd/>
          </a:ln>
          <a:effectLst/>
        </p:spPr>
        <p:txBody>
          <a:bodyPr wrap="square" lIns="0" rIns="0" rtlCol="0" anchor="ctr"/>
          <a:lstStyle/>
          <a:p>
            <a:pPr algn="ctr">
              <a:spcBef>
                <a:spcPts val="1440"/>
              </a:spcBef>
            </a:pPr>
            <a:r>
              <a:rPr lang="en-NL" sz="2400" dirty="0">
                <a:solidFill>
                  <a:schemeClr val="bg1"/>
                </a:solidFill>
                <a:latin typeface="+mn-lt"/>
              </a:rPr>
              <a:t>ConsoleApp</a:t>
            </a:r>
          </a:p>
        </p:txBody>
      </p:sp>
      <p:grpSp>
        <p:nvGrpSpPr>
          <p:cNvPr id="20" name="Group 19">
            <a:extLst>
              <a:ext uri="{FF2B5EF4-FFF2-40B4-BE49-F238E27FC236}">
                <a16:creationId xmlns:a16="http://schemas.microsoft.com/office/drawing/2014/main" id="{484C3AFF-5F62-B548-8D40-B9BED6D376D9}"/>
              </a:ext>
            </a:extLst>
          </p:cNvPr>
          <p:cNvGrpSpPr/>
          <p:nvPr/>
        </p:nvGrpSpPr>
        <p:grpSpPr>
          <a:xfrm>
            <a:off x="2275334" y="3952153"/>
            <a:ext cx="2121868" cy="1358418"/>
            <a:chOff x="2978358" y="4262817"/>
            <a:chExt cx="2121868" cy="1358418"/>
          </a:xfrm>
        </p:grpSpPr>
        <p:sp>
          <p:nvSpPr>
            <p:cNvPr id="18" name="Rectangle 17">
              <a:extLst>
                <a:ext uri="{FF2B5EF4-FFF2-40B4-BE49-F238E27FC236}">
                  <a16:creationId xmlns:a16="http://schemas.microsoft.com/office/drawing/2014/main" id="{8C58C338-7F44-FF46-9B3E-FB7E0B2E6BBD}"/>
                </a:ext>
              </a:extLst>
            </p:cNvPr>
            <p:cNvSpPr/>
            <p:nvPr/>
          </p:nvSpPr>
          <p:spPr bwMode="auto">
            <a:xfrm>
              <a:off x="2978358" y="494202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System.Text.Json</a:t>
              </a:r>
            </a:p>
          </p:txBody>
        </p:sp>
        <p:sp>
          <p:nvSpPr>
            <p:cNvPr id="16" name="Rectangle 15">
              <a:extLst>
                <a:ext uri="{FF2B5EF4-FFF2-40B4-BE49-F238E27FC236}">
                  <a16:creationId xmlns:a16="http://schemas.microsoft.com/office/drawing/2014/main" id="{B0C3E641-659A-7A48-A012-5EFF8C7A170D}"/>
                </a:ext>
              </a:extLst>
            </p:cNvPr>
            <p:cNvSpPr/>
            <p:nvPr/>
          </p:nvSpPr>
          <p:spPr bwMode="auto">
            <a:xfrm>
              <a:off x="2978358" y="426281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System.IO</a:t>
              </a:r>
            </a:p>
          </p:txBody>
        </p:sp>
        <p:sp>
          <p:nvSpPr>
            <p:cNvPr id="15" name="Rectangle 14">
              <a:extLst>
                <a:ext uri="{FF2B5EF4-FFF2-40B4-BE49-F238E27FC236}">
                  <a16:creationId xmlns:a16="http://schemas.microsoft.com/office/drawing/2014/main" id="{3E403CB7-AE6A-0B4E-AF9F-F8CB6D05B865}"/>
                </a:ext>
              </a:extLst>
            </p:cNvPr>
            <p:cNvSpPr/>
            <p:nvPr/>
          </p:nvSpPr>
          <p:spPr bwMode="auto">
            <a:xfrm>
              <a:off x="2978358" y="4602422"/>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System.Net.Http</a:t>
              </a:r>
            </a:p>
          </p:txBody>
        </p:sp>
        <p:sp>
          <p:nvSpPr>
            <p:cNvPr id="19" name="Rectangle 18">
              <a:extLst>
                <a:ext uri="{FF2B5EF4-FFF2-40B4-BE49-F238E27FC236}">
                  <a16:creationId xmlns:a16="http://schemas.microsoft.com/office/drawing/2014/main" id="{62AC8272-E78A-C94B-8C7D-110807784312}"/>
                </a:ext>
              </a:extLst>
            </p:cNvPr>
            <p:cNvSpPr/>
            <p:nvPr/>
          </p:nvSpPr>
          <p:spPr bwMode="auto">
            <a:xfrm>
              <a:off x="2978358" y="5281631"/>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a:t>
              </a:r>
            </a:p>
          </p:txBody>
        </p:sp>
      </p:grpSp>
      <p:sp>
        <p:nvSpPr>
          <p:cNvPr id="14" name="Rectangle 13">
            <a:extLst>
              <a:ext uri="{FF2B5EF4-FFF2-40B4-BE49-F238E27FC236}">
                <a16:creationId xmlns:a16="http://schemas.microsoft.com/office/drawing/2014/main" id="{843EC951-A500-F046-83C6-B484120CA4E4}"/>
              </a:ext>
            </a:extLst>
          </p:cNvPr>
          <p:cNvSpPr/>
          <p:nvPr/>
        </p:nvSpPr>
        <p:spPr bwMode="auto">
          <a:xfrm>
            <a:off x="2761324" y="3278383"/>
            <a:ext cx="2995236" cy="669037"/>
          </a:xfrm>
          <a:prstGeom prst="rect">
            <a:avLst/>
          </a:prstGeom>
          <a:solidFill>
            <a:schemeClr val="accent3"/>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ILib IProcessor</a:t>
            </a:r>
          </a:p>
        </p:txBody>
      </p:sp>
      <p:sp>
        <p:nvSpPr>
          <p:cNvPr id="21" name="TextBox 20">
            <a:extLst>
              <a:ext uri="{FF2B5EF4-FFF2-40B4-BE49-F238E27FC236}">
                <a16:creationId xmlns:a16="http://schemas.microsoft.com/office/drawing/2014/main" id="{F4B7FE88-0069-C34C-ABEC-4556F9CF8640}"/>
              </a:ext>
            </a:extLst>
          </p:cNvPr>
          <p:cNvSpPr txBox="1"/>
          <p:nvPr/>
        </p:nvSpPr>
        <p:spPr bwMode="auto">
          <a:xfrm>
            <a:off x="6863014" y="5333999"/>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17" name="Double Bracket 16">
            <a:extLst>
              <a:ext uri="{FF2B5EF4-FFF2-40B4-BE49-F238E27FC236}">
                <a16:creationId xmlns:a16="http://schemas.microsoft.com/office/drawing/2014/main" id="{50F4B298-DED6-4C4D-9E9A-B55209EB817C}"/>
              </a:ext>
            </a:extLst>
          </p:cNvPr>
          <p:cNvSpPr/>
          <p:nvPr/>
        </p:nvSpPr>
        <p:spPr bwMode="auto">
          <a:xfrm>
            <a:off x="6242750" y="2105404"/>
            <a:ext cx="5097004" cy="3568564"/>
          </a:xfrm>
          <a:prstGeom prst="bracketPair">
            <a:avLst/>
          </a:prstGeom>
          <a:solidFill>
            <a:schemeClr val="accent5"/>
          </a:solidFill>
          <a:ln w="19050" cap="sq" cmpd="sng" algn="ctr">
            <a:solidFill>
              <a:schemeClr val="accent1"/>
            </a:solidFill>
            <a:prstDash val="solid"/>
            <a:round/>
            <a:headEnd type="arrow" w="med" len="med"/>
            <a:tailEnd type="arrow" w="med" len="med"/>
          </a:ln>
          <a:effectLst/>
        </p:spPr>
        <p:txBody>
          <a:bodyPr rtlCol="0" anchor="ctr"/>
          <a:lstStyle/>
          <a:p>
            <a:pPr algn="ctr"/>
            <a:endParaRPr lang="en-NL"/>
          </a:p>
        </p:txBody>
      </p:sp>
      <p:sp>
        <p:nvSpPr>
          <p:cNvPr id="22" name="Rectangle 21">
            <a:extLst>
              <a:ext uri="{FF2B5EF4-FFF2-40B4-BE49-F238E27FC236}">
                <a16:creationId xmlns:a16="http://schemas.microsoft.com/office/drawing/2014/main" id="{9DBBB871-DAEB-BE4E-84C4-0BA062C51FBC}"/>
              </a:ext>
            </a:extLst>
          </p:cNvPr>
          <p:cNvSpPr/>
          <p:nvPr/>
        </p:nvSpPr>
        <p:spPr bwMode="auto">
          <a:xfrm>
            <a:off x="6628344" y="2757528"/>
            <a:ext cx="2250831" cy="1283678"/>
          </a:xfrm>
          <a:prstGeom prst="rect">
            <a:avLst/>
          </a:prstGeom>
          <a:solidFill>
            <a:schemeClr val="accent4"/>
          </a:solidFill>
          <a:ln w="12700" cap="sq" algn="ctr">
            <a:solidFill>
              <a:schemeClr val="accent5"/>
            </a:solidFill>
            <a:miter lim="800000"/>
            <a:headEnd/>
            <a:tailEnd/>
          </a:ln>
          <a:effectLst/>
        </p:spPr>
        <p:txBody>
          <a:bodyPr wrap="square" lIns="0" rIns="0" rtlCol="0" anchor="ctr"/>
          <a:lstStyle/>
          <a:p>
            <a:pPr algn="ctr">
              <a:spcBef>
                <a:spcPts val="1440"/>
              </a:spcBef>
            </a:pPr>
            <a:r>
              <a:rPr lang="en-US" sz="2100" dirty="0">
                <a:solidFill>
                  <a:schemeClr val="bg1"/>
                </a:solidFill>
                <a:latin typeface="+mn-lt"/>
              </a:rPr>
              <a:t>Lib</a:t>
            </a:r>
            <a:r>
              <a:rPr lang="en-NL" sz="2100" dirty="0">
                <a:solidFill>
                  <a:schemeClr val="bg1"/>
                </a:solidFill>
                <a:latin typeface="+mn-lt"/>
              </a:rPr>
              <a:t> DocProcessor: IProcessor</a:t>
            </a:r>
          </a:p>
        </p:txBody>
      </p:sp>
      <p:sp>
        <p:nvSpPr>
          <p:cNvPr id="23" name="Rectangle 22">
            <a:extLst>
              <a:ext uri="{FF2B5EF4-FFF2-40B4-BE49-F238E27FC236}">
                <a16:creationId xmlns:a16="http://schemas.microsoft.com/office/drawing/2014/main" id="{96129689-0893-CB4F-8073-64847D16FECA}"/>
              </a:ext>
            </a:extLst>
          </p:cNvPr>
          <p:cNvSpPr/>
          <p:nvPr/>
        </p:nvSpPr>
        <p:spPr bwMode="auto">
          <a:xfrm>
            <a:off x="8879175" y="2757528"/>
            <a:ext cx="2250830" cy="1283678"/>
          </a:xfrm>
          <a:prstGeom prst="rect">
            <a:avLst/>
          </a:prstGeom>
          <a:solidFill>
            <a:schemeClr val="accent3">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Document</a:t>
            </a:r>
            <a:br>
              <a:rPr lang="en-NL" sz="2100" dirty="0">
                <a:solidFill>
                  <a:schemeClr val="bg1"/>
                </a:solidFill>
                <a:latin typeface="+mn-lt"/>
              </a:rPr>
            </a:br>
            <a:r>
              <a:rPr lang="en-NL" sz="2100" dirty="0">
                <a:solidFill>
                  <a:schemeClr val="bg1"/>
                </a:solidFill>
                <a:latin typeface="+mn-lt"/>
              </a:rPr>
              <a:t>Processor</a:t>
            </a:r>
          </a:p>
        </p:txBody>
      </p:sp>
      <p:grpSp>
        <p:nvGrpSpPr>
          <p:cNvPr id="26" name="Group 25">
            <a:extLst>
              <a:ext uri="{FF2B5EF4-FFF2-40B4-BE49-F238E27FC236}">
                <a16:creationId xmlns:a16="http://schemas.microsoft.com/office/drawing/2014/main" id="{8B4FE465-7649-B443-990B-7BF545DEE22D}"/>
              </a:ext>
            </a:extLst>
          </p:cNvPr>
          <p:cNvGrpSpPr/>
          <p:nvPr/>
        </p:nvGrpSpPr>
        <p:grpSpPr>
          <a:xfrm>
            <a:off x="7818241" y="4041206"/>
            <a:ext cx="2121868" cy="679209"/>
            <a:chOff x="2978358" y="4262817"/>
            <a:chExt cx="2121868" cy="679209"/>
          </a:xfrm>
        </p:grpSpPr>
        <p:sp>
          <p:nvSpPr>
            <p:cNvPr id="28" name="Rectangle 27">
              <a:extLst>
                <a:ext uri="{FF2B5EF4-FFF2-40B4-BE49-F238E27FC236}">
                  <a16:creationId xmlns:a16="http://schemas.microsoft.com/office/drawing/2014/main" id="{04310200-AF2A-AF4C-9CEB-2FF65B5A84B2}"/>
                </a:ext>
              </a:extLst>
            </p:cNvPr>
            <p:cNvSpPr/>
            <p:nvPr/>
          </p:nvSpPr>
          <p:spPr bwMode="auto">
            <a:xfrm>
              <a:off x="2978358" y="4262817"/>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System.IO</a:t>
              </a:r>
            </a:p>
          </p:txBody>
        </p:sp>
        <p:sp>
          <p:nvSpPr>
            <p:cNvPr id="29" name="Rectangle 28">
              <a:extLst>
                <a:ext uri="{FF2B5EF4-FFF2-40B4-BE49-F238E27FC236}">
                  <a16:creationId xmlns:a16="http://schemas.microsoft.com/office/drawing/2014/main" id="{5F308BAE-D765-C54C-8C3F-D24F61529EE8}"/>
                </a:ext>
              </a:extLst>
            </p:cNvPr>
            <p:cNvSpPr/>
            <p:nvPr/>
          </p:nvSpPr>
          <p:spPr bwMode="auto">
            <a:xfrm>
              <a:off x="2978358" y="4602422"/>
              <a:ext cx="2121868" cy="339604"/>
            </a:xfrm>
            <a:prstGeom prst="rect">
              <a:avLst/>
            </a:prstGeom>
            <a:solidFill>
              <a:schemeClr val="accent5">
                <a:lumMod val="50000"/>
              </a:schemeClr>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System.Net.Http</a:t>
              </a:r>
            </a:p>
          </p:txBody>
        </p:sp>
      </p:grpSp>
      <p:sp>
        <p:nvSpPr>
          <p:cNvPr id="10" name="TextBox 9">
            <a:extLst>
              <a:ext uri="{FF2B5EF4-FFF2-40B4-BE49-F238E27FC236}">
                <a16:creationId xmlns:a16="http://schemas.microsoft.com/office/drawing/2014/main" id="{5E8C07C4-9DCE-994E-9A6F-D9F483B71097}"/>
              </a:ext>
            </a:extLst>
          </p:cNvPr>
          <p:cNvSpPr txBox="1"/>
          <p:nvPr/>
        </p:nvSpPr>
        <p:spPr bwMode="auto">
          <a:xfrm>
            <a:off x="1906058" y="2319406"/>
            <a:ext cx="2989384" cy="246184"/>
          </a:xfrm>
          <a:prstGeom prst="rect">
            <a:avLst/>
          </a:prstGeom>
          <a:noFill/>
          <a:ln w="12700" cap="sq" algn="ctr">
            <a:noFill/>
            <a:miter lim="800000"/>
            <a:headEnd/>
            <a:tailEnd/>
          </a:ln>
          <a:effectLst/>
        </p:spPr>
        <p:txBody>
          <a:bodyPr wrap="square" rtlCol="0" anchor="ctr" anchorCtr="0">
            <a:noAutofit/>
          </a:bodyPr>
          <a:lstStyle/>
          <a:p>
            <a:pPr algn="l">
              <a:lnSpc>
                <a:spcPct val="95000"/>
              </a:lnSpc>
              <a:spcBef>
                <a:spcPts val="600"/>
              </a:spcBef>
            </a:pPr>
            <a:r>
              <a:rPr lang="en-NL" sz="1600" dirty="0">
                <a:solidFill>
                  <a:schemeClr val="accent1"/>
                </a:solidFill>
                <a:latin typeface="Trebuchet MS" panose="020B0703020202090204" pitchFamily="34" charset="0"/>
              </a:rPr>
              <a:t>Default AssemblyLoadContext</a:t>
            </a:r>
          </a:p>
        </p:txBody>
      </p:sp>
      <p:sp>
        <p:nvSpPr>
          <p:cNvPr id="31" name="TextBox 30">
            <a:extLst>
              <a:ext uri="{FF2B5EF4-FFF2-40B4-BE49-F238E27FC236}">
                <a16:creationId xmlns:a16="http://schemas.microsoft.com/office/drawing/2014/main" id="{0E381133-B52C-9442-B0EF-4479C6BE8331}"/>
              </a:ext>
            </a:extLst>
          </p:cNvPr>
          <p:cNvSpPr txBox="1"/>
          <p:nvPr/>
        </p:nvSpPr>
        <p:spPr bwMode="auto">
          <a:xfrm>
            <a:off x="7242882" y="2417924"/>
            <a:ext cx="3272586" cy="246184"/>
          </a:xfrm>
          <a:prstGeom prst="rect">
            <a:avLst/>
          </a:prstGeom>
          <a:noFill/>
          <a:ln w="12700" cap="sq" algn="ctr">
            <a:noFill/>
            <a:miter lim="800000"/>
            <a:headEnd/>
            <a:tailEnd/>
          </a:ln>
          <a:effectLst/>
        </p:spPr>
        <p:txBody>
          <a:bodyPr wrap="square" rtlCol="0" anchor="ctr" anchorCtr="0">
            <a:noAutofit/>
          </a:bodyPr>
          <a:lstStyle/>
          <a:p>
            <a:pPr algn="l">
              <a:lnSpc>
                <a:spcPct val="95000"/>
              </a:lnSpc>
              <a:spcBef>
                <a:spcPts val="600"/>
              </a:spcBef>
            </a:pPr>
            <a:r>
              <a:rPr lang="en-NL" sz="1600" dirty="0">
                <a:solidFill>
                  <a:schemeClr val="accent1"/>
                </a:solidFill>
                <a:latin typeface="Trebuchet MS" panose="020B0703020202090204" pitchFamily="34" charset="0"/>
              </a:rPr>
              <a:t>Instantiated IsolatedLoadContext</a:t>
            </a:r>
          </a:p>
        </p:txBody>
      </p:sp>
      <p:sp>
        <p:nvSpPr>
          <p:cNvPr id="32" name="Rectangle 31">
            <a:extLst>
              <a:ext uri="{FF2B5EF4-FFF2-40B4-BE49-F238E27FC236}">
                <a16:creationId xmlns:a16="http://schemas.microsoft.com/office/drawing/2014/main" id="{7E0B0A7A-B6F8-BC40-940B-EF2D594AF8A2}"/>
              </a:ext>
            </a:extLst>
          </p:cNvPr>
          <p:cNvSpPr/>
          <p:nvPr/>
        </p:nvSpPr>
        <p:spPr bwMode="auto">
          <a:xfrm>
            <a:off x="2761323" y="2668475"/>
            <a:ext cx="2989384" cy="605175"/>
          </a:xfrm>
          <a:prstGeom prst="rect">
            <a:avLst/>
          </a:prstGeom>
          <a:solidFill>
            <a:schemeClr val="accent6"/>
          </a:solidFill>
          <a:ln w="12700" cap="sq" algn="ctr">
            <a:solidFill>
              <a:schemeClr val="accent5"/>
            </a:solidFill>
            <a:miter lim="800000"/>
            <a:headEnd/>
            <a:tailEnd/>
          </a:ln>
          <a:effectLst/>
        </p:spPr>
        <p:txBody>
          <a:bodyPr wrap="square" lIns="0" rIns="0" rtlCol="0" anchor="ctr"/>
          <a:lstStyle/>
          <a:p>
            <a:pPr algn="ctr">
              <a:spcBef>
                <a:spcPts val="1440"/>
              </a:spcBef>
            </a:pPr>
            <a:r>
              <a:rPr lang="en-NL" sz="2100" dirty="0">
                <a:solidFill>
                  <a:schemeClr val="bg1"/>
                </a:solidFill>
                <a:latin typeface="+mn-lt"/>
              </a:rPr>
              <a:t>IsolatedLoadContext</a:t>
            </a:r>
          </a:p>
        </p:txBody>
      </p:sp>
      <p:sp>
        <p:nvSpPr>
          <p:cNvPr id="37" name="Striped Right Arrow 36">
            <a:extLst>
              <a:ext uri="{FF2B5EF4-FFF2-40B4-BE49-F238E27FC236}">
                <a16:creationId xmlns:a16="http://schemas.microsoft.com/office/drawing/2014/main" id="{6607C183-38BB-0F47-A8B2-779DBC5B4467}"/>
              </a:ext>
            </a:extLst>
          </p:cNvPr>
          <p:cNvSpPr/>
          <p:nvPr/>
        </p:nvSpPr>
        <p:spPr bwMode="auto">
          <a:xfrm>
            <a:off x="5520777" y="2929315"/>
            <a:ext cx="1208269" cy="246185"/>
          </a:xfrm>
          <a:prstGeom prst="stripedRightArrow">
            <a:avLst/>
          </a:prstGeom>
          <a:solidFill>
            <a:srgbClr val="FF0000"/>
          </a:solidFill>
          <a:ln w="12700" cap="sq" algn="ctr">
            <a:noFill/>
            <a:miter lim="800000"/>
            <a:headEnd/>
            <a:tailEnd/>
          </a:ln>
          <a:effectLst/>
        </p:spPr>
        <p:txBody>
          <a:bodyPr wrap="square" lIns="0" rIns="0" rtlCol="0" anchor="ctr"/>
          <a:lstStyle/>
          <a:p>
            <a:pPr algn="ctr">
              <a:spcBef>
                <a:spcPts val="1440"/>
              </a:spcBef>
            </a:pPr>
            <a:endParaRPr lang="en-NL" sz="2100" dirty="0">
              <a:solidFill>
                <a:schemeClr val="bg1"/>
              </a:solidFill>
              <a:latin typeface="+mn-lt"/>
            </a:endParaRPr>
          </a:p>
        </p:txBody>
      </p:sp>
      <p:cxnSp>
        <p:nvCxnSpPr>
          <p:cNvPr id="43" name="Straight Connector 42">
            <a:extLst>
              <a:ext uri="{FF2B5EF4-FFF2-40B4-BE49-F238E27FC236}">
                <a16:creationId xmlns:a16="http://schemas.microsoft.com/office/drawing/2014/main" id="{F0263602-84FD-3347-A4B1-8673B753FE50}"/>
              </a:ext>
            </a:extLst>
          </p:cNvPr>
          <p:cNvCxnSpPr>
            <a:cxnSpLocks/>
          </p:cNvCxnSpPr>
          <p:nvPr/>
        </p:nvCxnSpPr>
        <p:spPr bwMode="auto">
          <a:xfrm flipH="1">
            <a:off x="5520777" y="3540369"/>
            <a:ext cx="1600991" cy="0"/>
          </a:xfrm>
          <a:prstGeom prst="line">
            <a:avLst/>
          </a:prstGeom>
          <a:solidFill>
            <a:schemeClr val="accent2"/>
          </a:solidFill>
          <a:ln w="19050" cap="sq" cmpd="sng" algn="ctr">
            <a:solidFill>
              <a:schemeClr val="tx1"/>
            </a:solidFill>
            <a:prstDash val="solid"/>
            <a:round/>
            <a:headEnd type="arrow" w="med" len="med"/>
            <a:tailEnd type="arrow" w="med" len="med"/>
          </a:ln>
          <a:effectLst/>
        </p:spPr>
      </p:cxnSp>
      <p:pic>
        <p:nvPicPr>
          <p:cNvPr id="11" name="Picture 10">
            <a:extLst>
              <a:ext uri="{FF2B5EF4-FFF2-40B4-BE49-F238E27FC236}">
                <a16:creationId xmlns:a16="http://schemas.microsoft.com/office/drawing/2014/main" id="{4FC57C5C-324E-184D-9C76-ED5BDDDA8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712617">
            <a:off x="9214946" y="3991543"/>
            <a:ext cx="940034" cy="940034"/>
          </a:xfrm>
          <a:prstGeom prst="rect">
            <a:avLst/>
          </a:prstGeom>
        </p:spPr>
      </p:pic>
    </p:spTree>
    <p:extLst>
      <p:ext uri="{BB962C8B-B14F-4D97-AF65-F5344CB8AC3E}">
        <p14:creationId xmlns:p14="http://schemas.microsoft.com/office/powerpoint/2010/main" val="4161907112"/>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239AC-0E55-398B-4A58-3D993B76887E}"/>
              </a:ext>
            </a:extLst>
          </p:cNvPr>
          <p:cNvSpPr>
            <a:spLocks noGrp="1"/>
          </p:cNvSpPr>
          <p:nvPr>
            <p:ph type="title"/>
          </p:nvPr>
        </p:nvSpPr>
        <p:spPr/>
        <p:txBody>
          <a:bodyPr/>
          <a:lstStyle/>
          <a:p>
            <a:r>
              <a:rPr lang="en-US" dirty="0"/>
              <a:t>Running .NET on </a:t>
            </a:r>
            <a:r>
              <a:rPr lang="en-US" dirty="0" err="1"/>
              <a:t>WebAssembly</a:t>
            </a:r>
            <a:endParaRPr lang="en-US" dirty="0"/>
          </a:p>
        </p:txBody>
      </p:sp>
      <p:grpSp>
        <p:nvGrpSpPr>
          <p:cNvPr id="13" name="Group 12">
            <a:extLst>
              <a:ext uri="{FF2B5EF4-FFF2-40B4-BE49-F238E27FC236}">
                <a16:creationId xmlns:a16="http://schemas.microsoft.com/office/drawing/2014/main" id="{C38EDE3D-14C8-FAAD-30FF-36F3461313EB}"/>
              </a:ext>
            </a:extLst>
          </p:cNvPr>
          <p:cNvGrpSpPr/>
          <p:nvPr/>
        </p:nvGrpSpPr>
        <p:grpSpPr>
          <a:xfrm>
            <a:off x="2865429" y="2456688"/>
            <a:ext cx="6461142" cy="3213652"/>
            <a:chOff x="2865429" y="2456688"/>
            <a:chExt cx="6461142" cy="3213652"/>
          </a:xfrm>
        </p:grpSpPr>
        <p:sp>
          <p:nvSpPr>
            <p:cNvPr id="4" name="Rectangle: Rounded Corners 1">
              <a:extLst>
                <a:ext uri="{FF2B5EF4-FFF2-40B4-BE49-F238E27FC236}">
                  <a16:creationId xmlns:a16="http://schemas.microsoft.com/office/drawing/2014/main" id="{7F9DA3BD-6EA0-6732-8D2E-7AEFCCBBC4C1}"/>
                </a:ext>
              </a:extLst>
            </p:cNvPr>
            <p:cNvSpPr/>
            <p:nvPr/>
          </p:nvSpPr>
          <p:spPr>
            <a:xfrm>
              <a:off x="5068098" y="4152138"/>
              <a:ext cx="4258473"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Execution engine (VES)</a:t>
              </a:r>
            </a:p>
          </p:txBody>
        </p:sp>
        <p:sp>
          <p:nvSpPr>
            <p:cNvPr id="5" name="Rectangle: Rounded Corners 2">
              <a:extLst>
                <a:ext uri="{FF2B5EF4-FFF2-40B4-BE49-F238E27FC236}">
                  <a16:creationId xmlns:a16="http://schemas.microsoft.com/office/drawing/2014/main" id="{4A9846EB-791E-AD17-B5A6-CD170BEA62E1}"/>
                </a:ext>
              </a:extLst>
            </p:cNvPr>
            <p:cNvSpPr/>
            <p:nvPr/>
          </p:nvSpPr>
          <p:spPr>
            <a:xfrm>
              <a:off x="2867025" y="3304413"/>
              <a:ext cx="4258474"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Standard library (BCL)</a:t>
              </a:r>
            </a:p>
          </p:txBody>
        </p:sp>
        <p:sp>
          <p:nvSpPr>
            <p:cNvPr id="6" name="Rectangle: Rounded Corners 3">
              <a:extLst>
                <a:ext uri="{FF2B5EF4-FFF2-40B4-BE49-F238E27FC236}">
                  <a16:creationId xmlns:a16="http://schemas.microsoft.com/office/drawing/2014/main" id="{F563D136-0E29-9775-B24D-11C90A64209E}"/>
                </a:ext>
              </a:extLst>
            </p:cNvPr>
            <p:cNvSpPr/>
            <p:nvPr/>
          </p:nvSpPr>
          <p:spPr>
            <a:xfrm>
              <a:off x="2865429" y="245668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7" name="Rectangle: Rounded Corners 4">
              <a:extLst>
                <a:ext uri="{FF2B5EF4-FFF2-40B4-BE49-F238E27FC236}">
                  <a16:creationId xmlns:a16="http://schemas.microsoft.com/office/drawing/2014/main" id="{B9F62D2E-CC1D-A92F-0EFE-C764B5D5D8EC}"/>
                </a:ext>
              </a:extLst>
            </p:cNvPr>
            <p:cNvSpPr/>
            <p:nvPr/>
          </p:nvSpPr>
          <p:spPr>
            <a:xfrm>
              <a:off x="5066502" y="245668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8" name="Rectangle: Rounded Corners 5">
              <a:extLst>
                <a:ext uri="{FF2B5EF4-FFF2-40B4-BE49-F238E27FC236}">
                  <a16:creationId xmlns:a16="http://schemas.microsoft.com/office/drawing/2014/main" id="{AD94C025-6539-CA13-FF49-CB920F6F1B55}"/>
                </a:ext>
              </a:extLst>
            </p:cNvPr>
            <p:cNvSpPr/>
            <p:nvPr/>
          </p:nvSpPr>
          <p:spPr>
            <a:xfrm>
              <a:off x="7267575" y="2456688"/>
              <a:ext cx="2058996" cy="1518202"/>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9" name="Rectangle: Rounded Corners 6">
              <a:extLst>
                <a:ext uri="{FF2B5EF4-FFF2-40B4-BE49-F238E27FC236}">
                  <a16:creationId xmlns:a16="http://schemas.microsoft.com/office/drawing/2014/main" id="{15FD41B0-3697-26DE-EE91-5C223C660557}"/>
                </a:ext>
              </a:extLst>
            </p:cNvPr>
            <p:cNvSpPr/>
            <p:nvPr/>
          </p:nvSpPr>
          <p:spPr>
            <a:xfrm>
              <a:off x="2865429" y="4999863"/>
              <a:ext cx="4258472"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Host (OS)</a:t>
              </a:r>
            </a:p>
          </p:txBody>
        </p:sp>
        <p:sp>
          <p:nvSpPr>
            <p:cNvPr id="10" name="Arrow: Left-Right 9">
              <a:extLst>
                <a:ext uri="{FF2B5EF4-FFF2-40B4-BE49-F238E27FC236}">
                  <a16:creationId xmlns:a16="http://schemas.microsoft.com/office/drawing/2014/main" id="{EDEE94EC-4555-C754-05BE-009C284DB591}"/>
                </a:ext>
              </a:extLst>
            </p:cNvPr>
            <p:cNvSpPr/>
            <p:nvPr/>
          </p:nvSpPr>
          <p:spPr>
            <a:xfrm>
              <a:off x="4747636" y="2679302"/>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Left-Right 10">
              <a:extLst>
                <a:ext uri="{FF2B5EF4-FFF2-40B4-BE49-F238E27FC236}">
                  <a16:creationId xmlns:a16="http://schemas.microsoft.com/office/drawing/2014/main" id="{4A62BDAF-D90D-79DD-2ECE-34F79FC4360E}"/>
                </a:ext>
              </a:extLst>
            </p:cNvPr>
            <p:cNvSpPr/>
            <p:nvPr/>
          </p:nvSpPr>
          <p:spPr>
            <a:xfrm>
              <a:off x="6949506" y="2679302"/>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397964820"/>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239AC-0E55-398B-4A58-3D993B76887E}"/>
              </a:ext>
            </a:extLst>
          </p:cNvPr>
          <p:cNvSpPr>
            <a:spLocks noGrp="1"/>
          </p:cNvSpPr>
          <p:nvPr>
            <p:ph type="title"/>
          </p:nvPr>
        </p:nvSpPr>
        <p:spPr/>
        <p:txBody>
          <a:bodyPr/>
          <a:lstStyle/>
          <a:p>
            <a:r>
              <a:rPr lang="en-US" dirty="0"/>
              <a:t>Running .NET on </a:t>
            </a:r>
            <a:r>
              <a:rPr lang="en-US" dirty="0" err="1"/>
              <a:t>WebAssembly</a:t>
            </a:r>
            <a:endParaRPr lang="en-US" dirty="0"/>
          </a:p>
        </p:txBody>
      </p:sp>
      <p:grpSp>
        <p:nvGrpSpPr>
          <p:cNvPr id="14" name="Group 13">
            <a:extLst>
              <a:ext uri="{FF2B5EF4-FFF2-40B4-BE49-F238E27FC236}">
                <a16:creationId xmlns:a16="http://schemas.microsoft.com/office/drawing/2014/main" id="{B8AFA2CF-345D-CAAF-A76B-56924744F51F}"/>
              </a:ext>
            </a:extLst>
          </p:cNvPr>
          <p:cNvGrpSpPr/>
          <p:nvPr/>
        </p:nvGrpSpPr>
        <p:grpSpPr>
          <a:xfrm>
            <a:off x="2865429" y="2456688"/>
            <a:ext cx="6461142" cy="3213652"/>
            <a:chOff x="2865429" y="2456688"/>
            <a:chExt cx="6461142" cy="3213652"/>
          </a:xfrm>
        </p:grpSpPr>
        <p:sp>
          <p:nvSpPr>
            <p:cNvPr id="4" name="Rectangle: Rounded Corners 1">
              <a:extLst>
                <a:ext uri="{FF2B5EF4-FFF2-40B4-BE49-F238E27FC236}">
                  <a16:creationId xmlns:a16="http://schemas.microsoft.com/office/drawing/2014/main" id="{7F9DA3BD-6EA0-6732-8D2E-7AEFCCBBC4C1}"/>
                </a:ext>
              </a:extLst>
            </p:cNvPr>
            <p:cNvSpPr/>
            <p:nvPr/>
          </p:nvSpPr>
          <p:spPr>
            <a:xfrm>
              <a:off x="5068098" y="4152138"/>
              <a:ext cx="4258473" cy="670477"/>
            </a:xfrm>
            <a:prstGeom prst="roundRect">
              <a:avLst/>
            </a:prstGeom>
            <a:solidFill>
              <a:srgbClr val="FF93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NZ" sz="2400" b="1" dirty="0"/>
                <a:t>Execution engine (VES)      </a:t>
              </a:r>
            </a:p>
          </p:txBody>
        </p:sp>
        <p:sp>
          <p:nvSpPr>
            <p:cNvPr id="5" name="Rectangle: Rounded Corners 2">
              <a:extLst>
                <a:ext uri="{FF2B5EF4-FFF2-40B4-BE49-F238E27FC236}">
                  <a16:creationId xmlns:a16="http://schemas.microsoft.com/office/drawing/2014/main" id="{4A9846EB-791E-AD17-B5A6-CD170BEA62E1}"/>
                </a:ext>
              </a:extLst>
            </p:cNvPr>
            <p:cNvSpPr/>
            <p:nvPr/>
          </p:nvSpPr>
          <p:spPr>
            <a:xfrm>
              <a:off x="2867025" y="3304413"/>
              <a:ext cx="4258474"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Standard library (BCL)</a:t>
              </a:r>
            </a:p>
          </p:txBody>
        </p:sp>
        <p:sp>
          <p:nvSpPr>
            <p:cNvPr id="6" name="Rectangle: Rounded Corners 3">
              <a:extLst>
                <a:ext uri="{FF2B5EF4-FFF2-40B4-BE49-F238E27FC236}">
                  <a16:creationId xmlns:a16="http://schemas.microsoft.com/office/drawing/2014/main" id="{F563D136-0E29-9775-B24D-11C90A64209E}"/>
                </a:ext>
              </a:extLst>
            </p:cNvPr>
            <p:cNvSpPr/>
            <p:nvPr/>
          </p:nvSpPr>
          <p:spPr>
            <a:xfrm>
              <a:off x="2865429" y="245668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7" name="Rectangle: Rounded Corners 4">
              <a:extLst>
                <a:ext uri="{FF2B5EF4-FFF2-40B4-BE49-F238E27FC236}">
                  <a16:creationId xmlns:a16="http://schemas.microsoft.com/office/drawing/2014/main" id="{B9F62D2E-CC1D-A92F-0EFE-C764B5D5D8EC}"/>
                </a:ext>
              </a:extLst>
            </p:cNvPr>
            <p:cNvSpPr/>
            <p:nvPr/>
          </p:nvSpPr>
          <p:spPr>
            <a:xfrm>
              <a:off x="5066502" y="245668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8" name="Rectangle: Rounded Corners 5">
              <a:extLst>
                <a:ext uri="{FF2B5EF4-FFF2-40B4-BE49-F238E27FC236}">
                  <a16:creationId xmlns:a16="http://schemas.microsoft.com/office/drawing/2014/main" id="{AD94C025-6539-CA13-FF49-CB920F6F1B55}"/>
                </a:ext>
              </a:extLst>
            </p:cNvPr>
            <p:cNvSpPr/>
            <p:nvPr/>
          </p:nvSpPr>
          <p:spPr>
            <a:xfrm>
              <a:off x="7267575" y="2456688"/>
              <a:ext cx="2058996" cy="1518202"/>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9" name="Rectangle: Rounded Corners 6">
              <a:extLst>
                <a:ext uri="{FF2B5EF4-FFF2-40B4-BE49-F238E27FC236}">
                  <a16:creationId xmlns:a16="http://schemas.microsoft.com/office/drawing/2014/main" id="{15FD41B0-3697-26DE-EE91-5C223C660557}"/>
                </a:ext>
              </a:extLst>
            </p:cNvPr>
            <p:cNvSpPr/>
            <p:nvPr/>
          </p:nvSpPr>
          <p:spPr>
            <a:xfrm>
              <a:off x="2865429" y="4999863"/>
              <a:ext cx="4258472"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Host (Browser)</a:t>
              </a:r>
            </a:p>
          </p:txBody>
        </p:sp>
        <p:sp>
          <p:nvSpPr>
            <p:cNvPr id="10" name="Arrow: Left-Right 9">
              <a:extLst>
                <a:ext uri="{FF2B5EF4-FFF2-40B4-BE49-F238E27FC236}">
                  <a16:creationId xmlns:a16="http://schemas.microsoft.com/office/drawing/2014/main" id="{EDEE94EC-4555-C754-05BE-009C284DB591}"/>
                </a:ext>
              </a:extLst>
            </p:cNvPr>
            <p:cNvSpPr/>
            <p:nvPr/>
          </p:nvSpPr>
          <p:spPr>
            <a:xfrm>
              <a:off x="4746837" y="2683818"/>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Left-Right 10">
              <a:extLst>
                <a:ext uri="{FF2B5EF4-FFF2-40B4-BE49-F238E27FC236}">
                  <a16:creationId xmlns:a16="http://schemas.microsoft.com/office/drawing/2014/main" id="{4A62BDAF-D90D-79DD-2ECE-34F79FC4360E}"/>
                </a:ext>
              </a:extLst>
            </p:cNvPr>
            <p:cNvSpPr/>
            <p:nvPr/>
          </p:nvSpPr>
          <p:spPr>
            <a:xfrm>
              <a:off x="6946803" y="2679373"/>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a:extLst>
                <a:ext uri="{FF2B5EF4-FFF2-40B4-BE49-F238E27FC236}">
                  <a16:creationId xmlns:a16="http://schemas.microsoft.com/office/drawing/2014/main" id="{71B2CA86-DEE3-6B65-7A83-2CDE3F4D805E}"/>
                </a:ext>
              </a:extLst>
            </p:cNvPr>
            <p:cNvPicPr>
              <a:picLocks noChangeAspect="1"/>
            </p:cNvPicPr>
            <p:nvPr/>
          </p:nvPicPr>
          <p:blipFill>
            <a:blip r:embed="rId3"/>
            <a:stretch>
              <a:fillRect/>
            </a:stretch>
          </p:blipFill>
          <p:spPr>
            <a:xfrm>
              <a:off x="8741588" y="4281396"/>
              <a:ext cx="414061" cy="411959"/>
            </a:xfrm>
            <a:prstGeom prst="rect">
              <a:avLst/>
            </a:prstGeom>
          </p:spPr>
        </p:pic>
      </p:grpSp>
    </p:spTree>
    <p:extLst>
      <p:ext uri="{BB962C8B-B14F-4D97-AF65-F5344CB8AC3E}">
        <p14:creationId xmlns:p14="http://schemas.microsoft.com/office/powerpoint/2010/main" val="3183932187"/>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application&#10;&#10;Description automatically generated">
            <a:extLst>
              <a:ext uri="{FF2B5EF4-FFF2-40B4-BE49-F238E27FC236}">
                <a16:creationId xmlns:a16="http://schemas.microsoft.com/office/drawing/2014/main" id="{9846E388-E4C2-AF65-B9EB-998F2459FD25}"/>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128176" y="1880616"/>
            <a:ext cx="3935648" cy="4191000"/>
          </a:xfrm>
        </p:spPr>
      </p:pic>
      <p:sp>
        <p:nvSpPr>
          <p:cNvPr id="3" name="Title 2">
            <a:extLst>
              <a:ext uri="{FF2B5EF4-FFF2-40B4-BE49-F238E27FC236}">
                <a16:creationId xmlns:a16="http://schemas.microsoft.com/office/drawing/2014/main" id="{30BCE55F-E2F4-AE7C-C786-D8E052533AD2}"/>
              </a:ext>
            </a:extLst>
          </p:cNvPr>
          <p:cNvSpPr>
            <a:spLocks noGrp="1"/>
          </p:cNvSpPr>
          <p:nvPr>
            <p:ph type="title"/>
          </p:nvPr>
        </p:nvSpPr>
        <p:spPr/>
        <p:txBody>
          <a:bodyPr/>
          <a:lstStyle/>
          <a:p>
            <a:r>
              <a:rPr lang="en-US" dirty="0" err="1"/>
              <a:t>Blazor</a:t>
            </a:r>
            <a:r>
              <a:rPr lang="en-US" dirty="0"/>
              <a:t> </a:t>
            </a:r>
            <a:r>
              <a:rPr lang="en-US" dirty="0" err="1"/>
              <a:t>WebAssembly</a:t>
            </a:r>
            <a:endParaRPr lang="en-US" dirty="0"/>
          </a:p>
        </p:txBody>
      </p:sp>
      <p:sp>
        <p:nvSpPr>
          <p:cNvPr id="4" name="TextBox 3">
            <a:extLst>
              <a:ext uri="{FF2B5EF4-FFF2-40B4-BE49-F238E27FC236}">
                <a16:creationId xmlns:a16="http://schemas.microsoft.com/office/drawing/2014/main" id="{B7A8083A-CAA3-A724-3F55-D6103FAE3B16}"/>
              </a:ext>
            </a:extLst>
          </p:cNvPr>
          <p:cNvSpPr txBox="1"/>
          <p:nvPr/>
        </p:nvSpPr>
        <p:spPr bwMode="auto">
          <a:xfrm>
            <a:off x="10910455" y="6380018"/>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US"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2336176891"/>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6239AC-0E55-398B-4A58-3D993B76887E}"/>
              </a:ext>
            </a:extLst>
          </p:cNvPr>
          <p:cNvSpPr>
            <a:spLocks noGrp="1"/>
          </p:cNvSpPr>
          <p:nvPr>
            <p:ph type="title"/>
          </p:nvPr>
        </p:nvSpPr>
        <p:spPr/>
        <p:txBody>
          <a:bodyPr/>
          <a:lstStyle/>
          <a:p>
            <a:r>
              <a:rPr lang="en-US" dirty="0"/>
              <a:t>Running .NET on </a:t>
            </a:r>
            <a:r>
              <a:rPr lang="en-US" dirty="0" err="1"/>
              <a:t>WebAssembly</a:t>
            </a:r>
            <a:endParaRPr lang="en-US" dirty="0"/>
          </a:p>
        </p:txBody>
      </p:sp>
      <p:grpSp>
        <p:nvGrpSpPr>
          <p:cNvPr id="14" name="Group 13">
            <a:extLst>
              <a:ext uri="{FF2B5EF4-FFF2-40B4-BE49-F238E27FC236}">
                <a16:creationId xmlns:a16="http://schemas.microsoft.com/office/drawing/2014/main" id="{47254B7F-FF47-1865-3DBF-94B22022B9C3}"/>
              </a:ext>
            </a:extLst>
          </p:cNvPr>
          <p:cNvGrpSpPr/>
          <p:nvPr/>
        </p:nvGrpSpPr>
        <p:grpSpPr>
          <a:xfrm>
            <a:off x="2865429" y="2478722"/>
            <a:ext cx="6461142" cy="3302275"/>
            <a:chOff x="2865429" y="2456688"/>
            <a:chExt cx="6461142" cy="3302275"/>
          </a:xfrm>
        </p:grpSpPr>
        <p:sp>
          <p:nvSpPr>
            <p:cNvPr id="4" name="Rectangle: Rounded Corners 1">
              <a:extLst>
                <a:ext uri="{FF2B5EF4-FFF2-40B4-BE49-F238E27FC236}">
                  <a16:creationId xmlns:a16="http://schemas.microsoft.com/office/drawing/2014/main" id="{7F9DA3BD-6EA0-6732-8D2E-7AEFCCBBC4C1}"/>
                </a:ext>
              </a:extLst>
            </p:cNvPr>
            <p:cNvSpPr/>
            <p:nvPr/>
          </p:nvSpPr>
          <p:spPr>
            <a:xfrm>
              <a:off x="5068098" y="4152138"/>
              <a:ext cx="4258473" cy="670477"/>
            </a:xfrm>
            <a:prstGeom prst="roundRect">
              <a:avLst/>
            </a:prstGeom>
            <a:solidFill>
              <a:srgbClr val="FF93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NZ" sz="2400" b="1" dirty="0"/>
                <a:t>Execution engine (VES)      </a:t>
              </a:r>
            </a:p>
          </p:txBody>
        </p:sp>
        <p:sp>
          <p:nvSpPr>
            <p:cNvPr id="5" name="Rectangle: Rounded Corners 2">
              <a:extLst>
                <a:ext uri="{FF2B5EF4-FFF2-40B4-BE49-F238E27FC236}">
                  <a16:creationId xmlns:a16="http://schemas.microsoft.com/office/drawing/2014/main" id="{4A9846EB-791E-AD17-B5A6-CD170BEA62E1}"/>
                </a:ext>
              </a:extLst>
            </p:cNvPr>
            <p:cNvSpPr/>
            <p:nvPr/>
          </p:nvSpPr>
          <p:spPr>
            <a:xfrm>
              <a:off x="2867025" y="3304413"/>
              <a:ext cx="4258474"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Standard library (BCL)</a:t>
              </a:r>
            </a:p>
          </p:txBody>
        </p:sp>
        <p:sp>
          <p:nvSpPr>
            <p:cNvPr id="6" name="Rectangle: Rounded Corners 3">
              <a:extLst>
                <a:ext uri="{FF2B5EF4-FFF2-40B4-BE49-F238E27FC236}">
                  <a16:creationId xmlns:a16="http://schemas.microsoft.com/office/drawing/2014/main" id="{F563D136-0E29-9775-B24D-11C90A64209E}"/>
                </a:ext>
              </a:extLst>
            </p:cNvPr>
            <p:cNvSpPr/>
            <p:nvPr/>
          </p:nvSpPr>
          <p:spPr>
            <a:xfrm>
              <a:off x="2865429" y="245668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7" name="Rectangle: Rounded Corners 4">
              <a:extLst>
                <a:ext uri="{FF2B5EF4-FFF2-40B4-BE49-F238E27FC236}">
                  <a16:creationId xmlns:a16="http://schemas.microsoft.com/office/drawing/2014/main" id="{B9F62D2E-CC1D-A92F-0EFE-C764B5D5D8EC}"/>
                </a:ext>
              </a:extLst>
            </p:cNvPr>
            <p:cNvSpPr/>
            <p:nvPr/>
          </p:nvSpPr>
          <p:spPr>
            <a:xfrm>
              <a:off x="5066502" y="245668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8" name="Rectangle: Rounded Corners 5">
              <a:extLst>
                <a:ext uri="{FF2B5EF4-FFF2-40B4-BE49-F238E27FC236}">
                  <a16:creationId xmlns:a16="http://schemas.microsoft.com/office/drawing/2014/main" id="{AD94C025-6539-CA13-FF49-CB920F6F1B55}"/>
                </a:ext>
              </a:extLst>
            </p:cNvPr>
            <p:cNvSpPr/>
            <p:nvPr/>
          </p:nvSpPr>
          <p:spPr>
            <a:xfrm>
              <a:off x="7267575" y="2456688"/>
              <a:ext cx="2058996" cy="1518202"/>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9" name="Rectangle: Rounded Corners 6">
              <a:extLst>
                <a:ext uri="{FF2B5EF4-FFF2-40B4-BE49-F238E27FC236}">
                  <a16:creationId xmlns:a16="http://schemas.microsoft.com/office/drawing/2014/main" id="{15FD41B0-3697-26DE-EE91-5C223C660557}"/>
                </a:ext>
              </a:extLst>
            </p:cNvPr>
            <p:cNvSpPr/>
            <p:nvPr/>
          </p:nvSpPr>
          <p:spPr>
            <a:xfrm>
              <a:off x="2865429" y="4999863"/>
              <a:ext cx="4258472"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Host (Browser)</a:t>
              </a:r>
            </a:p>
          </p:txBody>
        </p:sp>
        <p:sp>
          <p:nvSpPr>
            <p:cNvPr id="10" name="Arrow: Left-Right 9">
              <a:extLst>
                <a:ext uri="{FF2B5EF4-FFF2-40B4-BE49-F238E27FC236}">
                  <a16:creationId xmlns:a16="http://schemas.microsoft.com/office/drawing/2014/main" id="{EDEE94EC-4555-C754-05BE-009C284DB591}"/>
                </a:ext>
              </a:extLst>
            </p:cNvPr>
            <p:cNvSpPr/>
            <p:nvPr/>
          </p:nvSpPr>
          <p:spPr>
            <a:xfrm>
              <a:off x="4747636" y="2680807"/>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Left-Right 10">
              <a:extLst>
                <a:ext uri="{FF2B5EF4-FFF2-40B4-BE49-F238E27FC236}">
                  <a16:creationId xmlns:a16="http://schemas.microsoft.com/office/drawing/2014/main" id="{4A62BDAF-D90D-79DD-2ECE-34F79FC4360E}"/>
                </a:ext>
              </a:extLst>
            </p:cNvPr>
            <p:cNvSpPr/>
            <p:nvPr/>
          </p:nvSpPr>
          <p:spPr>
            <a:xfrm>
              <a:off x="6949506" y="2680807"/>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2" name="Picture 1">
              <a:extLst>
                <a:ext uri="{FF2B5EF4-FFF2-40B4-BE49-F238E27FC236}">
                  <a16:creationId xmlns:a16="http://schemas.microsoft.com/office/drawing/2014/main" id="{71B2CA86-DEE3-6B65-7A83-2CDE3F4D805E}"/>
                </a:ext>
              </a:extLst>
            </p:cNvPr>
            <p:cNvPicPr>
              <a:picLocks noChangeAspect="1"/>
            </p:cNvPicPr>
            <p:nvPr/>
          </p:nvPicPr>
          <p:blipFill>
            <a:blip r:embed="rId3"/>
            <a:stretch>
              <a:fillRect/>
            </a:stretch>
          </p:blipFill>
          <p:spPr>
            <a:xfrm>
              <a:off x="8741588" y="4281396"/>
              <a:ext cx="414061" cy="411959"/>
            </a:xfrm>
            <a:prstGeom prst="rect">
              <a:avLst/>
            </a:prstGeom>
          </p:spPr>
        </p:pic>
        <p:sp>
          <p:nvSpPr>
            <p:cNvPr id="13" name="&quot;No&quot; Symbol 12">
              <a:extLst>
                <a:ext uri="{FF2B5EF4-FFF2-40B4-BE49-F238E27FC236}">
                  <a16:creationId xmlns:a16="http://schemas.microsoft.com/office/drawing/2014/main" id="{6D1B641E-BB87-FC55-68F1-1F9985C9588D}"/>
                </a:ext>
              </a:extLst>
            </p:cNvPr>
            <p:cNvSpPr/>
            <p:nvPr/>
          </p:nvSpPr>
          <p:spPr bwMode="auto">
            <a:xfrm>
              <a:off x="4639210" y="4911238"/>
              <a:ext cx="854583" cy="847725"/>
            </a:xfrm>
            <a:prstGeom prst="noSmoking">
              <a:avLst/>
            </a:prstGeom>
            <a:solidFill>
              <a:srgbClr val="C00000"/>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Tree>
    <p:extLst>
      <p:ext uri="{BB962C8B-B14F-4D97-AF65-F5344CB8AC3E}">
        <p14:creationId xmlns:p14="http://schemas.microsoft.com/office/powerpoint/2010/main" val="762240208"/>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466C5A-DBAB-18F8-EEDD-3D6915640B92}"/>
              </a:ext>
            </a:extLst>
          </p:cNvPr>
          <p:cNvSpPr>
            <a:spLocks noGrp="1"/>
          </p:cNvSpPr>
          <p:nvPr>
            <p:ph type="title"/>
          </p:nvPr>
        </p:nvSpPr>
        <p:spPr/>
        <p:txBody>
          <a:bodyPr/>
          <a:lstStyle/>
          <a:p>
            <a:r>
              <a:rPr lang="en-US" dirty="0" err="1"/>
              <a:t>WebAssembly</a:t>
            </a:r>
            <a:r>
              <a:rPr lang="en-US" dirty="0"/>
              <a:t> System Interface WASI</a:t>
            </a:r>
          </a:p>
        </p:txBody>
      </p:sp>
      <p:grpSp>
        <p:nvGrpSpPr>
          <p:cNvPr id="16" name="Group 15">
            <a:extLst>
              <a:ext uri="{FF2B5EF4-FFF2-40B4-BE49-F238E27FC236}">
                <a16:creationId xmlns:a16="http://schemas.microsoft.com/office/drawing/2014/main" id="{3136081B-0B47-FC35-EBF1-1DAEAA3552EA}"/>
              </a:ext>
            </a:extLst>
          </p:cNvPr>
          <p:cNvGrpSpPr/>
          <p:nvPr/>
        </p:nvGrpSpPr>
        <p:grpSpPr>
          <a:xfrm>
            <a:off x="1765291" y="2324794"/>
            <a:ext cx="8661418" cy="3228767"/>
            <a:chOff x="2048564" y="2258693"/>
            <a:chExt cx="8661418" cy="3228767"/>
          </a:xfrm>
        </p:grpSpPr>
        <p:sp>
          <p:nvSpPr>
            <p:cNvPr id="4" name="Rectangle: Rounded Corners 1">
              <a:extLst>
                <a:ext uri="{FF2B5EF4-FFF2-40B4-BE49-F238E27FC236}">
                  <a16:creationId xmlns:a16="http://schemas.microsoft.com/office/drawing/2014/main" id="{305376E8-6E8C-7FB4-A6AA-14ACE354E10F}"/>
                </a:ext>
              </a:extLst>
            </p:cNvPr>
            <p:cNvSpPr/>
            <p:nvPr/>
          </p:nvSpPr>
          <p:spPr>
            <a:xfrm>
              <a:off x="4251234" y="3969258"/>
              <a:ext cx="4258473" cy="670477"/>
            </a:xfrm>
            <a:prstGeom prst="roundRect">
              <a:avLst/>
            </a:prstGeom>
            <a:solidFill>
              <a:srgbClr val="FF93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NZ" sz="2400" b="1" dirty="0"/>
                <a:t>Execution engine (VES)</a:t>
              </a:r>
            </a:p>
          </p:txBody>
        </p:sp>
        <p:sp>
          <p:nvSpPr>
            <p:cNvPr id="5" name="Rectangle: Rounded Corners 2">
              <a:extLst>
                <a:ext uri="{FF2B5EF4-FFF2-40B4-BE49-F238E27FC236}">
                  <a16:creationId xmlns:a16="http://schemas.microsoft.com/office/drawing/2014/main" id="{B9170E84-1F56-A35C-313D-F7CD99C15914}"/>
                </a:ext>
              </a:extLst>
            </p:cNvPr>
            <p:cNvSpPr/>
            <p:nvPr/>
          </p:nvSpPr>
          <p:spPr>
            <a:xfrm>
              <a:off x="2050161" y="3121533"/>
              <a:ext cx="4258474"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Standard library (BCL)</a:t>
              </a:r>
            </a:p>
          </p:txBody>
        </p:sp>
        <p:sp>
          <p:nvSpPr>
            <p:cNvPr id="6" name="Rectangle: Rounded Corners 3">
              <a:extLst>
                <a:ext uri="{FF2B5EF4-FFF2-40B4-BE49-F238E27FC236}">
                  <a16:creationId xmlns:a16="http://schemas.microsoft.com/office/drawing/2014/main" id="{F2D15F67-52BD-6EFE-365E-04796A42B715}"/>
                </a:ext>
              </a:extLst>
            </p:cNvPr>
            <p:cNvSpPr/>
            <p:nvPr/>
          </p:nvSpPr>
          <p:spPr>
            <a:xfrm>
              <a:off x="2048565" y="227380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7" name="Rectangle: Rounded Corners 4">
              <a:extLst>
                <a:ext uri="{FF2B5EF4-FFF2-40B4-BE49-F238E27FC236}">
                  <a16:creationId xmlns:a16="http://schemas.microsoft.com/office/drawing/2014/main" id="{33D0EBA7-2EEE-ABC7-C512-7CC53F5F7375}"/>
                </a:ext>
              </a:extLst>
            </p:cNvPr>
            <p:cNvSpPr/>
            <p:nvPr/>
          </p:nvSpPr>
          <p:spPr>
            <a:xfrm>
              <a:off x="4249638" y="2273808"/>
              <a:ext cx="2058996" cy="670477"/>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8" name="Rectangle: Rounded Corners 5">
              <a:extLst>
                <a:ext uri="{FF2B5EF4-FFF2-40B4-BE49-F238E27FC236}">
                  <a16:creationId xmlns:a16="http://schemas.microsoft.com/office/drawing/2014/main" id="{A031F0A8-11E7-E662-804F-055CDDBB2770}"/>
                </a:ext>
              </a:extLst>
            </p:cNvPr>
            <p:cNvSpPr/>
            <p:nvPr/>
          </p:nvSpPr>
          <p:spPr>
            <a:xfrm>
              <a:off x="6450711" y="2273808"/>
              <a:ext cx="2058996" cy="1518202"/>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9" name="Rectangle: Rounded Corners 6">
              <a:extLst>
                <a:ext uri="{FF2B5EF4-FFF2-40B4-BE49-F238E27FC236}">
                  <a16:creationId xmlns:a16="http://schemas.microsoft.com/office/drawing/2014/main" id="{F6383C07-966D-BD37-5A00-961D38E87090}"/>
                </a:ext>
              </a:extLst>
            </p:cNvPr>
            <p:cNvSpPr/>
            <p:nvPr/>
          </p:nvSpPr>
          <p:spPr>
            <a:xfrm>
              <a:off x="2048564" y="4816983"/>
              <a:ext cx="8661417" cy="670477"/>
            </a:xfrm>
            <a:prstGeom prst="roundRect">
              <a:avLst/>
            </a:prstGeom>
            <a:solidFill>
              <a:srgbClr val="FF930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Host (WASI e.g. </a:t>
              </a:r>
              <a:r>
                <a:rPr lang="en-NZ" sz="2400" b="1" dirty="0" err="1"/>
                <a:t>Wasmtime</a:t>
              </a:r>
              <a:r>
                <a:rPr lang="en-NZ" sz="2400" b="1" dirty="0"/>
                <a:t>)</a:t>
              </a:r>
            </a:p>
          </p:txBody>
        </p:sp>
        <p:sp>
          <p:nvSpPr>
            <p:cNvPr id="10" name="Rectangle: Rounded Corners 9">
              <a:extLst>
                <a:ext uri="{FF2B5EF4-FFF2-40B4-BE49-F238E27FC236}">
                  <a16:creationId xmlns:a16="http://schemas.microsoft.com/office/drawing/2014/main" id="{A77F3652-4988-5112-75E9-8A07C31BDEC7}"/>
                </a:ext>
              </a:extLst>
            </p:cNvPr>
            <p:cNvSpPr/>
            <p:nvPr/>
          </p:nvSpPr>
          <p:spPr>
            <a:xfrm>
              <a:off x="8650986" y="2258693"/>
              <a:ext cx="2058996" cy="1518202"/>
            </a:xfrm>
            <a:prstGeom prst="roundRect">
              <a:avLst/>
            </a:prstGeom>
            <a:solidFill>
              <a:srgbClr val="00B3E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User code (IL)</a:t>
              </a:r>
            </a:p>
          </p:txBody>
        </p:sp>
        <p:sp>
          <p:nvSpPr>
            <p:cNvPr id="11" name="Arrow: Left-Right 10">
              <a:extLst>
                <a:ext uri="{FF2B5EF4-FFF2-40B4-BE49-F238E27FC236}">
                  <a16:creationId xmlns:a16="http://schemas.microsoft.com/office/drawing/2014/main" id="{8262B6BF-3532-176E-EBF7-315A367812F6}"/>
                </a:ext>
              </a:extLst>
            </p:cNvPr>
            <p:cNvSpPr/>
            <p:nvPr/>
          </p:nvSpPr>
          <p:spPr>
            <a:xfrm>
              <a:off x="3931570" y="2497928"/>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Arrow: Left-Right 12">
              <a:extLst>
                <a:ext uri="{FF2B5EF4-FFF2-40B4-BE49-F238E27FC236}">
                  <a16:creationId xmlns:a16="http://schemas.microsoft.com/office/drawing/2014/main" id="{4800C5B0-D95D-1007-7CE8-811CA111C658}"/>
                </a:ext>
              </a:extLst>
            </p:cNvPr>
            <p:cNvSpPr/>
            <p:nvPr/>
          </p:nvSpPr>
          <p:spPr>
            <a:xfrm>
              <a:off x="8335562" y="2497928"/>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Arrow: Left-Right 13">
              <a:extLst>
                <a:ext uri="{FF2B5EF4-FFF2-40B4-BE49-F238E27FC236}">
                  <a16:creationId xmlns:a16="http://schemas.microsoft.com/office/drawing/2014/main" id="{3CC3EE34-37D6-31E3-8C51-5E8C4184FF9B}"/>
                </a:ext>
              </a:extLst>
            </p:cNvPr>
            <p:cNvSpPr/>
            <p:nvPr/>
          </p:nvSpPr>
          <p:spPr>
            <a:xfrm rot="5400000">
              <a:off x="8983467" y="4193205"/>
              <a:ext cx="1394033"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Arrow: Left-Right 17">
              <a:extLst>
                <a:ext uri="{FF2B5EF4-FFF2-40B4-BE49-F238E27FC236}">
                  <a16:creationId xmlns:a16="http://schemas.microsoft.com/office/drawing/2014/main" id="{3F3810B6-DA79-9045-65CB-B289D4A24175}"/>
                </a:ext>
              </a:extLst>
            </p:cNvPr>
            <p:cNvSpPr/>
            <p:nvPr/>
          </p:nvSpPr>
          <p:spPr>
            <a:xfrm rot="5400000">
              <a:off x="2510469" y="4202137"/>
              <a:ext cx="1394033"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9" name="Picture 18">
              <a:extLst>
                <a:ext uri="{FF2B5EF4-FFF2-40B4-BE49-F238E27FC236}">
                  <a16:creationId xmlns:a16="http://schemas.microsoft.com/office/drawing/2014/main" id="{F6BE29F8-51B5-1BF9-2AB6-BD605723223E}"/>
                </a:ext>
              </a:extLst>
            </p:cNvPr>
            <p:cNvPicPr>
              <a:picLocks noChangeAspect="1"/>
            </p:cNvPicPr>
            <p:nvPr/>
          </p:nvPicPr>
          <p:blipFill>
            <a:blip r:embed="rId3"/>
            <a:stretch>
              <a:fillRect/>
            </a:stretch>
          </p:blipFill>
          <p:spPr>
            <a:xfrm>
              <a:off x="7930973" y="4090960"/>
              <a:ext cx="414061" cy="411959"/>
            </a:xfrm>
            <a:prstGeom prst="rect">
              <a:avLst/>
            </a:prstGeom>
          </p:spPr>
        </p:pic>
        <p:pic>
          <p:nvPicPr>
            <p:cNvPr id="20" name="Picture 19">
              <a:extLst>
                <a:ext uri="{FF2B5EF4-FFF2-40B4-BE49-F238E27FC236}">
                  <a16:creationId xmlns:a16="http://schemas.microsoft.com/office/drawing/2014/main" id="{CA5EED30-21E5-E792-60A2-925A3B934713}"/>
                </a:ext>
              </a:extLst>
            </p:cNvPr>
            <p:cNvPicPr>
              <a:picLocks noChangeAspect="1"/>
            </p:cNvPicPr>
            <p:nvPr/>
          </p:nvPicPr>
          <p:blipFill>
            <a:blip r:embed="rId3"/>
            <a:stretch>
              <a:fillRect/>
            </a:stretch>
          </p:blipFill>
          <p:spPr>
            <a:xfrm>
              <a:off x="10043761" y="4946241"/>
              <a:ext cx="414061" cy="411959"/>
            </a:xfrm>
            <a:prstGeom prst="rect">
              <a:avLst/>
            </a:prstGeom>
          </p:spPr>
        </p:pic>
        <p:sp>
          <p:nvSpPr>
            <p:cNvPr id="2" name="Arrow: Left-Right 10">
              <a:extLst>
                <a:ext uri="{FF2B5EF4-FFF2-40B4-BE49-F238E27FC236}">
                  <a16:creationId xmlns:a16="http://schemas.microsoft.com/office/drawing/2014/main" id="{BFDB2237-97F1-DC16-54DD-6E8DA53969A5}"/>
                </a:ext>
              </a:extLst>
            </p:cNvPr>
            <p:cNvSpPr/>
            <p:nvPr/>
          </p:nvSpPr>
          <p:spPr>
            <a:xfrm>
              <a:off x="6131444" y="2498357"/>
              <a:ext cx="495656" cy="222238"/>
            </a:xfrm>
            <a:prstGeom prst="lef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1408415317"/>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83707-BBF8-C09B-AF1F-3AC31BA5D600}"/>
              </a:ext>
            </a:extLst>
          </p:cNvPr>
          <p:cNvSpPr>
            <a:spLocks noGrp="1"/>
          </p:cNvSpPr>
          <p:nvPr>
            <p:ph type="title"/>
          </p:nvPr>
        </p:nvSpPr>
        <p:spPr/>
        <p:txBody>
          <a:bodyPr/>
          <a:lstStyle/>
          <a:p>
            <a:r>
              <a:rPr lang="en-US" dirty="0"/>
              <a:t>Demo </a:t>
            </a:r>
            <a:r>
              <a:rPr lang="en-US" dirty="0" err="1"/>
              <a:t>WebAssembly</a:t>
            </a:r>
            <a:r>
              <a:rPr lang="en-US" dirty="0"/>
              <a:t> Sandbox</a:t>
            </a:r>
          </a:p>
        </p:txBody>
      </p:sp>
      <p:pic>
        <p:nvPicPr>
          <p:cNvPr id="4" name="Content Placeholder 4" descr="Graphical user interface, diagram, application, Teams&#10;&#10;Description automatically generated">
            <a:extLst>
              <a:ext uri="{FF2B5EF4-FFF2-40B4-BE49-F238E27FC236}">
                <a16:creationId xmlns:a16="http://schemas.microsoft.com/office/drawing/2014/main" id="{BE5B6AA9-E914-FAD8-D988-8BA4E01B87B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4735547" y="1905000"/>
            <a:ext cx="2851082" cy="4016375"/>
          </a:xfrm>
        </p:spPr>
      </p:pic>
    </p:spTree>
    <p:extLst>
      <p:ext uri="{BB962C8B-B14F-4D97-AF65-F5344CB8AC3E}">
        <p14:creationId xmlns:p14="http://schemas.microsoft.com/office/powerpoint/2010/main" val="4051606490"/>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C83707-BBF8-C09B-AF1F-3AC31BA5D600}"/>
              </a:ext>
            </a:extLst>
          </p:cNvPr>
          <p:cNvSpPr>
            <a:spLocks noGrp="1"/>
          </p:cNvSpPr>
          <p:nvPr>
            <p:ph type="title"/>
          </p:nvPr>
        </p:nvSpPr>
        <p:spPr/>
        <p:txBody>
          <a:bodyPr/>
          <a:lstStyle/>
          <a:p>
            <a:r>
              <a:rPr lang="en-US" dirty="0"/>
              <a:t>Experimental WASI SDK for .NET</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1DF182DD-9B30-2DB8-46EA-070954E1669D}"/>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739572" y="1684866"/>
            <a:ext cx="6712856" cy="4699000"/>
          </a:xfrm>
        </p:spPr>
      </p:pic>
    </p:spTree>
    <p:extLst>
      <p:ext uri="{BB962C8B-B14F-4D97-AF65-F5344CB8AC3E}">
        <p14:creationId xmlns:p14="http://schemas.microsoft.com/office/powerpoint/2010/main" val="3056253879"/>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E7B71-FB21-654D-A9A2-831C32BB6169}"/>
              </a:ext>
            </a:extLst>
          </p:cNvPr>
          <p:cNvSpPr>
            <a:spLocks noGrp="1"/>
          </p:cNvSpPr>
          <p:nvPr>
            <p:ph sz="quarter" idx="13"/>
          </p:nvPr>
        </p:nvSpPr>
        <p:spPr/>
        <p:txBody>
          <a:bodyPr/>
          <a:lstStyle/>
          <a:p>
            <a:r>
              <a:rPr lang="en-US" sz="3400" dirty="0"/>
              <a:t>Update libraries; security problems get fixed</a:t>
            </a:r>
          </a:p>
          <a:p>
            <a:r>
              <a:rPr lang="en-US" sz="3400" dirty="0"/>
              <a:t>Integrate security into your development lifecycle</a:t>
            </a:r>
          </a:p>
          <a:p>
            <a:r>
              <a:rPr lang="en-US" sz="3400" dirty="0"/>
              <a:t>Know what libraries are used, where and what’s inside and most important what you’d expect from it.</a:t>
            </a:r>
          </a:p>
          <a:p>
            <a:pPr marL="285750" lvl="1" indent="0">
              <a:buNone/>
            </a:pPr>
            <a:endParaRPr lang="en-US" sz="3200" dirty="0"/>
          </a:p>
          <a:p>
            <a:endParaRPr lang="en-US" sz="3200" dirty="0"/>
          </a:p>
          <a:p>
            <a:endParaRPr lang="en-GB" sz="3200" dirty="0"/>
          </a:p>
          <a:p>
            <a:endParaRPr lang="en-GB" sz="3200" dirty="0"/>
          </a:p>
          <a:p>
            <a:pPr marL="0" indent="0">
              <a:buNone/>
            </a:pPr>
            <a:endParaRPr lang="en-GB" sz="3200" dirty="0"/>
          </a:p>
          <a:p>
            <a:endParaRPr lang="en-NL" sz="3200" dirty="0"/>
          </a:p>
          <a:p>
            <a:endParaRPr lang="en-NL" sz="3200" dirty="0"/>
          </a:p>
        </p:txBody>
      </p:sp>
      <p:sp>
        <p:nvSpPr>
          <p:cNvPr id="3" name="Title 2">
            <a:extLst>
              <a:ext uri="{FF2B5EF4-FFF2-40B4-BE49-F238E27FC236}">
                <a16:creationId xmlns:a16="http://schemas.microsoft.com/office/drawing/2014/main" id="{7EA88641-D912-114E-9AAE-17D5604A64BB}"/>
              </a:ext>
            </a:extLst>
          </p:cNvPr>
          <p:cNvSpPr>
            <a:spLocks noGrp="1"/>
          </p:cNvSpPr>
          <p:nvPr>
            <p:ph type="title"/>
          </p:nvPr>
        </p:nvSpPr>
        <p:spPr>
          <a:xfrm>
            <a:off x="363454" y="205962"/>
            <a:ext cx="9473544" cy="1222885"/>
          </a:xfrm>
        </p:spPr>
        <p:txBody>
          <a:bodyPr/>
          <a:lstStyle/>
          <a:p>
            <a:r>
              <a:rPr lang="en-NL" dirty="0"/>
              <a:t>Conclusion</a:t>
            </a:r>
          </a:p>
        </p:txBody>
      </p:sp>
    </p:spTree>
    <p:extLst>
      <p:ext uri="{BB962C8B-B14F-4D97-AF65-F5344CB8AC3E}">
        <p14:creationId xmlns:p14="http://schemas.microsoft.com/office/powerpoint/2010/main" val="3363962664"/>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3E7B71-FB21-654D-A9A2-831C32BB6169}"/>
              </a:ext>
            </a:extLst>
          </p:cNvPr>
          <p:cNvSpPr>
            <a:spLocks noGrp="1"/>
          </p:cNvSpPr>
          <p:nvPr>
            <p:ph sz="quarter" idx="13"/>
          </p:nvPr>
        </p:nvSpPr>
        <p:spPr/>
        <p:txBody>
          <a:bodyPr/>
          <a:lstStyle/>
          <a:p>
            <a:r>
              <a:rPr lang="en-US" sz="3200" dirty="0"/>
              <a:t>Futures of this Sandbox Concept</a:t>
            </a:r>
          </a:p>
          <a:p>
            <a:pPr lvl="1"/>
            <a:r>
              <a:rPr lang="en-US" sz="3200" dirty="0"/>
              <a:t>Easier developer integration (e.g. source generator)</a:t>
            </a:r>
          </a:p>
          <a:p>
            <a:pPr lvl="1"/>
            <a:r>
              <a:rPr lang="en-US" sz="3200" dirty="0"/>
              <a:t>Package + good guidance on how this can be used in different application contexts like ASP.NET Core.</a:t>
            </a:r>
          </a:p>
          <a:p>
            <a:pPr lvl="1"/>
            <a:r>
              <a:rPr lang="en-US" sz="3200" dirty="0"/>
              <a:t>Basic patches/policy that can be applied on libraries</a:t>
            </a:r>
          </a:p>
          <a:p>
            <a:r>
              <a:rPr lang="en-US" sz="3200" dirty="0"/>
              <a:t>Using </a:t>
            </a:r>
            <a:r>
              <a:rPr lang="en-US" sz="3200" dirty="0" err="1"/>
              <a:t>WebAssembly</a:t>
            </a:r>
            <a:r>
              <a:rPr lang="en-US" sz="3200" dirty="0"/>
              <a:t> to run, extend, and secure your .NET Application talk (NDC Security 2023)</a:t>
            </a:r>
          </a:p>
          <a:p>
            <a:endParaRPr lang="en-GB" sz="3200" dirty="0"/>
          </a:p>
          <a:p>
            <a:endParaRPr lang="en-GB" sz="3200" dirty="0"/>
          </a:p>
          <a:p>
            <a:pPr marL="0" indent="0">
              <a:buNone/>
            </a:pPr>
            <a:endParaRPr lang="en-GB" sz="3200" dirty="0"/>
          </a:p>
          <a:p>
            <a:endParaRPr lang="en-NL" sz="3200" dirty="0"/>
          </a:p>
          <a:p>
            <a:endParaRPr lang="en-NL" sz="3200" dirty="0"/>
          </a:p>
        </p:txBody>
      </p:sp>
      <p:sp>
        <p:nvSpPr>
          <p:cNvPr id="3" name="Title 2">
            <a:extLst>
              <a:ext uri="{FF2B5EF4-FFF2-40B4-BE49-F238E27FC236}">
                <a16:creationId xmlns:a16="http://schemas.microsoft.com/office/drawing/2014/main" id="{7EA88641-D912-114E-9AAE-17D5604A64BB}"/>
              </a:ext>
            </a:extLst>
          </p:cNvPr>
          <p:cNvSpPr>
            <a:spLocks noGrp="1"/>
          </p:cNvSpPr>
          <p:nvPr>
            <p:ph type="title"/>
          </p:nvPr>
        </p:nvSpPr>
        <p:spPr>
          <a:xfrm>
            <a:off x="363454" y="205962"/>
            <a:ext cx="9473544" cy="1222885"/>
          </a:xfrm>
        </p:spPr>
        <p:txBody>
          <a:bodyPr/>
          <a:lstStyle/>
          <a:p>
            <a:r>
              <a:rPr lang="en-NL" dirty="0"/>
              <a:t>Conclusion</a:t>
            </a:r>
          </a:p>
        </p:txBody>
      </p:sp>
    </p:spTree>
    <p:extLst>
      <p:ext uri="{BB962C8B-B14F-4D97-AF65-F5344CB8AC3E}">
        <p14:creationId xmlns:p14="http://schemas.microsoft.com/office/powerpoint/2010/main" val="3865516413"/>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C8CB83-7AB2-474E-BD86-CBBB2A06E56F}"/>
              </a:ext>
            </a:extLst>
          </p:cNvPr>
          <p:cNvSpPr>
            <a:spLocks noGrp="1"/>
          </p:cNvSpPr>
          <p:nvPr>
            <p:ph sz="quarter" idx="13"/>
          </p:nvPr>
        </p:nvSpPr>
        <p:spPr/>
        <p:txBody>
          <a:bodyPr/>
          <a:lstStyle/>
          <a:p>
            <a:r>
              <a:rPr lang="en-NL" sz="3200" dirty="0"/>
              <a:t>Big chunk (80%+) of our apps consists of 3rd party libraries</a:t>
            </a:r>
          </a:p>
          <a:p>
            <a:r>
              <a:rPr lang="en-NL" sz="3200" dirty="0"/>
              <a:t>Efficient in time, why reinvent the wheel?</a:t>
            </a:r>
          </a:p>
          <a:p>
            <a:r>
              <a:rPr lang="en-NL" sz="3200" dirty="0"/>
              <a:t>How actively </a:t>
            </a:r>
            <a:r>
              <a:rPr lang="en-GB" sz="3200" dirty="0"/>
              <a:t>is it maintained?</a:t>
            </a:r>
          </a:p>
          <a:p>
            <a:r>
              <a:rPr lang="en-GB" sz="3200" dirty="0"/>
              <a:t>What do they do for security?</a:t>
            </a:r>
            <a:endParaRPr lang="en-NL" sz="3200" dirty="0"/>
          </a:p>
        </p:txBody>
      </p:sp>
      <p:sp>
        <p:nvSpPr>
          <p:cNvPr id="3" name="Title 2">
            <a:extLst>
              <a:ext uri="{FF2B5EF4-FFF2-40B4-BE49-F238E27FC236}">
                <a16:creationId xmlns:a16="http://schemas.microsoft.com/office/drawing/2014/main" id="{90463240-BC05-7A40-BFC3-B530A66A1462}"/>
              </a:ext>
            </a:extLst>
          </p:cNvPr>
          <p:cNvSpPr>
            <a:spLocks noGrp="1"/>
          </p:cNvSpPr>
          <p:nvPr>
            <p:ph type="title"/>
          </p:nvPr>
        </p:nvSpPr>
        <p:spPr>
          <a:xfrm>
            <a:off x="363454" y="205962"/>
            <a:ext cx="9473544" cy="1222885"/>
          </a:xfrm>
        </p:spPr>
        <p:txBody>
          <a:bodyPr/>
          <a:lstStyle/>
          <a:p>
            <a:r>
              <a:rPr lang="en-NL" dirty="0"/>
              <a:t>Third Party Libraries</a:t>
            </a:r>
          </a:p>
        </p:txBody>
      </p:sp>
      <p:sp>
        <p:nvSpPr>
          <p:cNvPr id="4" name="TextBox 3">
            <a:extLst>
              <a:ext uri="{FF2B5EF4-FFF2-40B4-BE49-F238E27FC236}">
                <a16:creationId xmlns:a16="http://schemas.microsoft.com/office/drawing/2014/main" id="{A7D8C328-CEDE-D741-B65C-DDEF71E22FC1}"/>
              </a:ext>
            </a:extLst>
          </p:cNvPr>
          <p:cNvSpPr txBox="1"/>
          <p:nvPr/>
        </p:nvSpPr>
        <p:spPr bwMode="auto">
          <a:xfrm>
            <a:off x="1807029" y="2133600"/>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218236922"/>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BBA02-2475-2041-BA62-091DDB964171}"/>
              </a:ext>
            </a:extLst>
          </p:cNvPr>
          <p:cNvSpPr>
            <a:spLocks noGrp="1"/>
          </p:cNvSpPr>
          <p:nvPr>
            <p:ph type="title"/>
          </p:nvPr>
        </p:nvSpPr>
        <p:spPr>
          <a:xfrm>
            <a:off x="1101313" y="2447281"/>
            <a:ext cx="6692708" cy="741495"/>
          </a:xfrm>
        </p:spPr>
        <p:txBody>
          <a:bodyPr/>
          <a:lstStyle/>
          <a:p>
            <a:r>
              <a:rPr lang="en-NL" dirty="0"/>
              <a:t>Thanks! Questions?</a:t>
            </a:r>
          </a:p>
        </p:txBody>
      </p:sp>
      <p:sp>
        <p:nvSpPr>
          <p:cNvPr id="7" name="Text Placeholder 6">
            <a:extLst>
              <a:ext uri="{FF2B5EF4-FFF2-40B4-BE49-F238E27FC236}">
                <a16:creationId xmlns:a16="http://schemas.microsoft.com/office/drawing/2014/main" id="{CC017B0B-2FFC-AE4B-8106-66AD5D669498}"/>
              </a:ext>
            </a:extLst>
          </p:cNvPr>
          <p:cNvSpPr>
            <a:spLocks noGrp="1"/>
          </p:cNvSpPr>
          <p:nvPr>
            <p:ph type="body" sz="quarter" idx="14"/>
          </p:nvPr>
        </p:nvSpPr>
        <p:spPr>
          <a:xfrm>
            <a:off x="1101313" y="3420042"/>
            <a:ext cx="6692708" cy="1072066"/>
          </a:xfrm>
        </p:spPr>
        <p:txBody>
          <a:bodyPr/>
          <a:lstStyle/>
          <a:p>
            <a:r>
              <a:rPr lang="en-US" dirty="0"/>
              <a:t>https://</a:t>
            </a:r>
            <a:r>
              <a:rPr lang="en-US" dirty="0" err="1"/>
              <a:t>github.com</a:t>
            </a:r>
            <a:r>
              <a:rPr lang="en-US" dirty="0"/>
              <a:t>/</a:t>
            </a:r>
            <a:r>
              <a:rPr lang="en-US" dirty="0" err="1"/>
              <a:t>nielstanis</a:t>
            </a:r>
            <a:r>
              <a:rPr lang="en-US" dirty="0"/>
              <a:t>/ndclondon2023-Sandbox</a:t>
            </a:r>
            <a:br>
              <a:rPr lang="en-NL" dirty="0"/>
            </a:br>
            <a:r>
              <a:rPr lang="en-NL" dirty="0"/>
              <a:t>ntanis at veracode.com</a:t>
            </a:r>
          </a:p>
          <a:p>
            <a:r>
              <a:rPr lang="en-NL"/>
              <a:t>@nielstani</a:t>
            </a:r>
            <a:r>
              <a:rPr lang="en-US" dirty="0" err="1"/>
              <a:t>s@infosec.exchange</a:t>
            </a:r>
            <a:r>
              <a:rPr lang="en-US" dirty="0"/>
              <a:t> on Mastodon</a:t>
            </a:r>
            <a:endParaRPr lang="en-NL" dirty="0"/>
          </a:p>
        </p:txBody>
      </p:sp>
    </p:spTree>
    <p:extLst>
      <p:ext uri="{BB962C8B-B14F-4D97-AF65-F5344CB8AC3E}">
        <p14:creationId xmlns:p14="http://schemas.microsoft.com/office/powerpoint/2010/main" val="120339646"/>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imeline&#10;&#10;Description automatically generated">
            <a:extLst>
              <a:ext uri="{FF2B5EF4-FFF2-40B4-BE49-F238E27FC236}">
                <a16:creationId xmlns:a16="http://schemas.microsoft.com/office/drawing/2014/main" id="{5D6C2F7D-7E64-CA4E-9B45-F8A365E7E81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974181" y="2147559"/>
            <a:ext cx="2841100" cy="4016376"/>
          </a:xfrm>
        </p:spPr>
      </p:pic>
      <p:sp>
        <p:nvSpPr>
          <p:cNvPr id="3" name="Title 2">
            <a:extLst>
              <a:ext uri="{FF2B5EF4-FFF2-40B4-BE49-F238E27FC236}">
                <a16:creationId xmlns:a16="http://schemas.microsoft.com/office/drawing/2014/main" id="{512C27BB-28DE-4F45-8C15-F4838E150330}"/>
              </a:ext>
            </a:extLst>
          </p:cNvPr>
          <p:cNvSpPr>
            <a:spLocks noGrp="1"/>
          </p:cNvSpPr>
          <p:nvPr>
            <p:ph type="title"/>
          </p:nvPr>
        </p:nvSpPr>
        <p:spPr>
          <a:xfrm>
            <a:off x="363454" y="205962"/>
            <a:ext cx="9473544" cy="1222885"/>
          </a:xfrm>
        </p:spPr>
        <p:txBody>
          <a:bodyPr/>
          <a:lstStyle/>
          <a:p>
            <a:r>
              <a:rPr lang="en-NL" dirty="0"/>
              <a:t>State Of Software Security v11 2021</a:t>
            </a:r>
          </a:p>
        </p:txBody>
      </p:sp>
      <p:sp>
        <p:nvSpPr>
          <p:cNvPr id="10" name="Content Placeholder 1">
            <a:extLst>
              <a:ext uri="{FF2B5EF4-FFF2-40B4-BE49-F238E27FC236}">
                <a16:creationId xmlns:a16="http://schemas.microsoft.com/office/drawing/2014/main" id="{5E6A8DB7-85A3-7F4F-96A4-805807FEBF68}"/>
              </a:ext>
            </a:extLst>
          </p:cNvPr>
          <p:cNvSpPr txBox="1">
            <a:spLocks/>
          </p:cNvSpPr>
          <p:nvPr/>
        </p:nvSpPr>
        <p:spPr bwMode="gray">
          <a:xfrm>
            <a:off x="505691" y="1905000"/>
            <a:ext cx="11309590" cy="4016375"/>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lvl1pPr marL="173038" indent="-173038" algn="l" rtl="0" eaLnBrk="1" fontAlgn="base" hangingPunct="1">
              <a:lnSpc>
                <a:spcPct val="100000"/>
              </a:lnSpc>
              <a:spcBef>
                <a:spcPts val="0"/>
              </a:spcBef>
              <a:spcAft>
                <a:spcPts val="150"/>
              </a:spcAft>
              <a:buClrTx/>
              <a:buChar char="•"/>
              <a:defRPr sz="1800" baseline="0">
                <a:solidFill>
                  <a:schemeClr val="tx1"/>
                </a:solidFill>
                <a:latin typeface="Trebuchet MS" panose="020B0703020202090204" pitchFamily="34" charset="0"/>
                <a:ea typeface="+mn-ea"/>
                <a:cs typeface="+mn-cs"/>
              </a:defRPr>
            </a:lvl1pPr>
            <a:lvl2pPr marL="460375" indent="-174625" algn="l" rtl="0" eaLnBrk="1" fontAlgn="base" hangingPunct="1">
              <a:lnSpc>
                <a:spcPct val="100000"/>
              </a:lnSpc>
              <a:spcBef>
                <a:spcPts val="0"/>
              </a:spcBef>
              <a:spcAft>
                <a:spcPts val="150"/>
              </a:spcAft>
              <a:buClrTx/>
              <a:buFont typeface="Arial" panose="020B0604020202020204" pitchFamily="34" charset="0"/>
              <a:buChar char="•"/>
              <a:defRPr sz="1600" baseline="0">
                <a:solidFill>
                  <a:schemeClr val="tx1"/>
                </a:solidFill>
                <a:latin typeface="Trebuchet MS" panose="020B0703020202090204" pitchFamily="34" charset="0"/>
              </a:defRPr>
            </a:lvl2pPr>
            <a:lvl3pPr marL="746125" indent="-174625" algn="l" rtl="0" eaLnBrk="1" fontAlgn="base" hangingPunct="1">
              <a:lnSpc>
                <a:spcPct val="100000"/>
              </a:lnSpc>
              <a:spcBef>
                <a:spcPts val="0"/>
              </a:spcBef>
              <a:spcAft>
                <a:spcPts val="150"/>
              </a:spcAft>
              <a:buClrTx/>
              <a:buFont typeface="Courier New" panose="02070309020205020404" pitchFamily="49" charset="0"/>
              <a:buChar char="o"/>
              <a:defRPr sz="1400" baseline="0">
                <a:solidFill>
                  <a:schemeClr val="tx1"/>
                </a:solidFill>
                <a:latin typeface="Trebuchet MS" panose="020B0703020202090204" pitchFamily="34" charset="0"/>
              </a:defRPr>
            </a:lvl3pPr>
            <a:lvl4pPr marL="1904571" indent="-380914" algn="l" rtl="0" eaLnBrk="1" fontAlgn="base" hangingPunct="1">
              <a:lnSpc>
                <a:spcPct val="100000"/>
              </a:lnSpc>
              <a:spcBef>
                <a:spcPts val="0"/>
              </a:spcBef>
              <a:spcAft>
                <a:spcPct val="0"/>
              </a:spcAft>
              <a:buClr>
                <a:schemeClr val="tx1"/>
              </a:buClr>
              <a:buChar char="–"/>
              <a:defRPr sz="1400" baseline="0">
                <a:solidFill>
                  <a:schemeClr val="tx1">
                    <a:lumMod val="75000"/>
                    <a:lumOff val="25000"/>
                  </a:schemeClr>
                </a:solidFill>
                <a:latin typeface="Trebuchet MS" panose="020B0703020202090204" pitchFamily="34" charset="0"/>
              </a:defRPr>
            </a:lvl4pPr>
            <a:lvl5pPr marL="0" indent="0" algn="l" rtl="0" eaLnBrk="1" fontAlgn="base" hangingPunct="1">
              <a:lnSpc>
                <a:spcPct val="100000"/>
              </a:lnSpc>
              <a:spcBef>
                <a:spcPts val="0"/>
              </a:spcBef>
              <a:spcAft>
                <a:spcPct val="0"/>
              </a:spcAft>
              <a:buClr>
                <a:schemeClr val="tx1"/>
              </a:buClr>
              <a:buNone/>
              <a:defRPr sz="1333" baseline="0">
                <a:solidFill>
                  <a:schemeClr val="tx1">
                    <a:lumMod val="75000"/>
                    <a:lumOff val="25000"/>
                  </a:schemeClr>
                </a:solidFill>
                <a:latin typeface="Trebuchet MS" panose="020B0703020202090204" pitchFamily="34" charset="0"/>
              </a:defRPr>
            </a:lvl5pPr>
            <a:lvl6pPr marL="2971132"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6pPr>
            <a:lvl7pPr marL="3580594"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7pPr>
            <a:lvl8pPr marL="4190058"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8pPr>
            <a:lvl9pPr marL="4799520"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9pPr>
          </a:lstStyle>
          <a:p>
            <a:pPr marL="0" indent="0">
              <a:buNone/>
            </a:pPr>
            <a:r>
              <a:rPr lang="en-GB" sz="3200" i="1" dirty="0"/>
              <a:t>”Despite this dynamic landscape,</a:t>
            </a:r>
            <a:br>
              <a:rPr lang="en-GB" sz="3200" i="1" dirty="0"/>
            </a:br>
            <a:r>
              <a:rPr lang="en-GB" sz="3200" i="1" dirty="0"/>
              <a:t>79 percent of the time, developers </a:t>
            </a:r>
            <a:br>
              <a:rPr lang="en-GB" sz="3200" i="1" dirty="0"/>
            </a:br>
            <a:r>
              <a:rPr lang="en-GB" sz="3200" i="1" dirty="0"/>
              <a:t>never update third-party libraries after </a:t>
            </a:r>
            <a:br>
              <a:rPr lang="en-GB" sz="3200" i="1" dirty="0"/>
            </a:br>
            <a:r>
              <a:rPr lang="en-GB" sz="3200" i="1" dirty="0"/>
              <a:t>including them in a codebase.”</a:t>
            </a:r>
            <a:endParaRPr lang="en-GB" sz="4800" i="1" dirty="0"/>
          </a:p>
          <a:p>
            <a:pPr marL="0" indent="0">
              <a:buNone/>
            </a:pPr>
            <a:endParaRPr lang="en-NL" sz="3200" kern="0" dirty="0"/>
          </a:p>
        </p:txBody>
      </p:sp>
      <p:pic>
        <p:nvPicPr>
          <p:cNvPr id="12" name="Picture 11" descr="A picture containing text, sign, vector graphics&#10;&#10;Description automatically generated">
            <a:extLst>
              <a:ext uri="{FF2B5EF4-FFF2-40B4-BE49-F238E27FC236}">
                <a16:creationId xmlns:a16="http://schemas.microsoft.com/office/drawing/2014/main" id="{B6AE5D4E-3EAE-1540-944A-9B0A9D9B9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155747"/>
            <a:ext cx="1893740" cy="1871889"/>
          </a:xfrm>
          <a:prstGeom prst="rect">
            <a:avLst/>
          </a:prstGeom>
        </p:spPr>
      </p:pic>
    </p:spTree>
    <p:extLst>
      <p:ext uri="{BB962C8B-B14F-4D97-AF65-F5344CB8AC3E}">
        <p14:creationId xmlns:p14="http://schemas.microsoft.com/office/powerpoint/2010/main" val="2371909383"/>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905FA-846B-7740-8F1D-85A37425ABD0}"/>
              </a:ext>
            </a:extLst>
          </p:cNvPr>
          <p:cNvSpPr>
            <a:spLocks noGrp="1"/>
          </p:cNvSpPr>
          <p:nvPr>
            <p:ph type="title"/>
          </p:nvPr>
        </p:nvSpPr>
        <p:spPr>
          <a:xfrm>
            <a:off x="363454" y="205962"/>
            <a:ext cx="9473544" cy="1222885"/>
          </a:xfrm>
        </p:spPr>
        <p:txBody>
          <a:bodyPr/>
          <a:lstStyle/>
          <a:p>
            <a:r>
              <a:rPr lang="en-NL" dirty="0"/>
              <a:t>Vulnerabilities in libraries</a:t>
            </a:r>
          </a:p>
        </p:txBody>
      </p:sp>
      <p:pic>
        <p:nvPicPr>
          <p:cNvPr id="11" name="Content Placeholder 10" descr="Graphical user interface, text, application&#10;&#10;Description automatically generated">
            <a:extLst>
              <a:ext uri="{FF2B5EF4-FFF2-40B4-BE49-F238E27FC236}">
                <a16:creationId xmlns:a16="http://schemas.microsoft.com/office/drawing/2014/main" id="{48F8E7F9-8951-95C6-3350-6EC9879B326F}"/>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90447" y="1783815"/>
            <a:ext cx="6411105" cy="4707050"/>
          </a:xfrm>
        </p:spPr>
      </p:pic>
    </p:spTree>
    <p:extLst>
      <p:ext uri="{BB962C8B-B14F-4D97-AF65-F5344CB8AC3E}">
        <p14:creationId xmlns:p14="http://schemas.microsoft.com/office/powerpoint/2010/main" val="962031078"/>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378980B6-CD3E-794F-80F3-CE81B5E04B8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649751" y="1803070"/>
            <a:ext cx="6892497" cy="4408714"/>
          </a:xfrm>
        </p:spPr>
      </p:pic>
      <p:sp>
        <p:nvSpPr>
          <p:cNvPr id="3" name="Title 2">
            <a:extLst>
              <a:ext uri="{FF2B5EF4-FFF2-40B4-BE49-F238E27FC236}">
                <a16:creationId xmlns:a16="http://schemas.microsoft.com/office/drawing/2014/main" id="{A93905FA-846B-7740-8F1D-85A37425ABD0}"/>
              </a:ext>
            </a:extLst>
          </p:cNvPr>
          <p:cNvSpPr>
            <a:spLocks noGrp="1"/>
          </p:cNvSpPr>
          <p:nvPr>
            <p:ph type="title"/>
          </p:nvPr>
        </p:nvSpPr>
        <p:spPr>
          <a:xfrm>
            <a:off x="363454" y="205962"/>
            <a:ext cx="9473544" cy="1222885"/>
          </a:xfrm>
        </p:spPr>
        <p:txBody>
          <a:bodyPr/>
          <a:lstStyle/>
          <a:p>
            <a:r>
              <a:rPr lang="en-NL" dirty="0"/>
              <a:t>Vulnerabilities in libraries</a:t>
            </a:r>
          </a:p>
        </p:txBody>
      </p:sp>
    </p:spTree>
    <p:extLst>
      <p:ext uri="{BB962C8B-B14F-4D97-AF65-F5344CB8AC3E}">
        <p14:creationId xmlns:p14="http://schemas.microsoft.com/office/powerpoint/2010/main" val="408318511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905FA-846B-7740-8F1D-85A37425ABD0}"/>
              </a:ext>
            </a:extLst>
          </p:cNvPr>
          <p:cNvSpPr>
            <a:spLocks noGrp="1"/>
          </p:cNvSpPr>
          <p:nvPr>
            <p:ph type="title"/>
          </p:nvPr>
        </p:nvSpPr>
        <p:spPr/>
        <p:txBody>
          <a:bodyPr/>
          <a:lstStyle/>
          <a:p>
            <a:r>
              <a:rPr lang="en-NL" dirty="0"/>
              <a:t>Vulnerabilities in libraries</a:t>
            </a:r>
          </a:p>
        </p:txBody>
      </p:sp>
      <p:pic>
        <p:nvPicPr>
          <p:cNvPr id="10" name="Picture 9" descr="Graphical user interface, application, website&#10;&#10;Description automatically generated">
            <a:extLst>
              <a:ext uri="{FF2B5EF4-FFF2-40B4-BE49-F238E27FC236}">
                <a16:creationId xmlns:a16="http://schemas.microsoft.com/office/drawing/2014/main" id="{A21D5DA0-28DF-B2CD-04C0-984F19A8FE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3808" y="1562410"/>
            <a:ext cx="4688005" cy="4963081"/>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D3D61A5F-5DFD-0A0C-B652-D4FFF7C1FEF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64976" y="1562410"/>
            <a:ext cx="4688005" cy="4963081"/>
          </a:xfrm>
          <a:prstGeom prst="rect">
            <a:avLst/>
          </a:prstGeom>
        </p:spPr>
      </p:pic>
    </p:spTree>
    <p:extLst>
      <p:ext uri="{BB962C8B-B14F-4D97-AF65-F5344CB8AC3E}">
        <p14:creationId xmlns:p14="http://schemas.microsoft.com/office/powerpoint/2010/main" val="151956495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905FA-846B-7740-8F1D-85A37425ABD0}"/>
              </a:ext>
            </a:extLst>
          </p:cNvPr>
          <p:cNvSpPr>
            <a:spLocks noGrp="1"/>
          </p:cNvSpPr>
          <p:nvPr>
            <p:ph type="title"/>
          </p:nvPr>
        </p:nvSpPr>
        <p:spPr>
          <a:xfrm>
            <a:off x="363454" y="205962"/>
            <a:ext cx="9473544" cy="1222885"/>
          </a:xfrm>
        </p:spPr>
        <p:txBody>
          <a:bodyPr/>
          <a:lstStyle/>
          <a:p>
            <a:r>
              <a:rPr lang="en-NL" dirty="0"/>
              <a:t>Vulnerabilities in libraries</a:t>
            </a:r>
          </a:p>
        </p:txBody>
      </p:sp>
      <p:pic>
        <p:nvPicPr>
          <p:cNvPr id="7" name="Content Placeholder 6" descr="Graphical user interface&#10;&#10;Description automatically generated">
            <a:extLst>
              <a:ext uri="{FF2B5EF4-FFF2-40B4-BE49-F238E27FC236}">
                <a16:creationId xmlns:a16="http://schemas.microsoft.com/office/drawing/2014/main" id="{9DFBA896-E46C-4B40-8BA4-E79F6796DFCC}"/>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3688574" y="1905000"/>
            <a:ext cx="4814852" cy="4747038"/>
          </a:xfrm>
        </p:spPr>
      </p:pic>
    </p:spTree>
    <p:extLst>
      <p:ext uri="{BB962C8B-B14F-4D97-AF65-F5344CB8AC3E}">
        <p14:creationId xmlns:p14="http://schemas.microsoft.com/office/powerpoint/2010/main" val="273448694"/>
      </p:ext>
    </p:extLst>
  </p:cSld>
  <p:clrMapOvr>
    <a:masterClrMapping/>
  </p:clrMapOvr>
  <p:transition>
    <p:wipe dir="r"/>
  </p:transition>
</p:sld>
</file>

<file path=ppt/theme/theme1.xml><?xml version="1.0" encoding="utf-8"?>
<a:theme xmlns:a="http://schemas.openxmlformats.org/drawingml/2006/main" name="Theme2">
  <a:themeElements>
    <a:clrScheme name="Veracode Colors FNL">
      <a:dk1>
        <a:srgbClr val="000000"/>
      </a:dk1>
      <a:lt1>
        <a:srgbClr val="FFFFFF"/>
      </a:lt1>
      <a:dk2>
        <a:srgbClr val="00B3E6"/>
      </a:dk2>
      <a:lt2>
        <a:srgbClr val="E2E369"/>
      </a:lt2>
      <a:accent1>
        <a:srgbClr val="242626"/>
      </a:accent1>
      <a:accent2>
        <a:srgbClr val="8EB2B2"/>
      </a:accent2>
      <a:accent3>
        <a:srgbClr val="E2E369"/>
      </a:accent3>
      <a:accent4>
        <a:srgbClr val="28586B"/>
      </a:accent4>
      <a:accent5>
        <a:srgbClr val="797979"/>
      </a:accent5>
      <a:accent6>
        <a:srgbClr val="00B3E6"/>
      </a:accent6>
      <a:hlink>
        <a:srgbClr val="28586B"/>
      </a:hlink>
      <a:folHlink>
        <a:srgbClr val="28586B"/>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12700" cap="sq" algn="ctr">
          <a:noFill/>
          <a:miter lim="800000"/>
          <a:headEnd/>
          <a:tailEnd/>
        </a:ln>
        <a:effectLst/>
      </a:spPr>
      <a:bodyPr wrap="square" lIns="0" rIns="0" rtlCol="0" anchor="ctr"/>
      <a:lstStyle>
        <a:defPPr algn="ctr">
          <a:spcBef>
            <a:spcPts val="1440"/>
          </a:spcBef>
          <a:defRPr sz="2100" dirty="0">
            <a:solidFill>
              <a:schemeClr val="bg1"/>
            </a:solidFill>
            <a:latin typeface="+mn-lt"/>
          </a:defRPr>
        </a:defPPr>
      </a:lstStyle>
    </a:spDef>
    <a:lnDef>
      <a:spPr bwMode="auto">
        <a:solidFill>
          <a:schemeClr val="accent2"/>
        </a:solidFill>
        <a:ln w="19050" cap="sq" cmpd="sng" algn="ctr">
          <a:solidFill>
            <a:schemeClr val="accent1"/>
          </a:solidFill>
          <a:prstDash val="solid"/>
          <a:round/>
          <a:headEnd type="arrow" w="med" len="med"/>
          <a:tailEnd type="arrow" w="med" len="med"/>
        </a:ln>
        <a:effectLst/>
      </a:spPr>
      <a:bodyPr/>
      <a:lstStyle/>
    </a:lnDef>
    <a:txDef>
      <a:spPr bwMode="auto">
        <a:noFill/>
        <a:ln w="12700" cap="sq" algn="ctr">
          <a:noFill/>
          <a:miter lim="800000"/>
          <a:headEnd/>
          <a:tailEnd/>
        </a:ln>
        <a:effectLst/>
      </a:spPr>
      <a:bodyPr wrap="square" rtlCol="0" anchor="ctr" anchorCtr="0">
        <a:noAutofit/>
      </a:bodyPr>
      <a:lstStyle>
        <a:defPPr algn="l">
          <a:lnSpc>
            <a:spcPct val="95000"/>
          </a:lnSpc>
          <a:spcBef>
            <a:spcPts val="600"/>
          </a:spcBef>
          <a:defRPr sz="1600" dirty="0" smtClean="0">
            <a:solidFill>
              <a:schemeClr val="accent1"/>
            </a:solidFill>
            <a:latin typeface="Trebuchet MS" panose="020B0703020202090204" pitchFamily="34" charset="0"/>
          </a:defRPr>
        </a:defPPr>
      </a:lstStyle>
    </a:txDef>
  </a:objectDefaults>
  <a:extraClrSchemeLst/>
  <a:extLst>
    <a:ext uri="{05A4C25C-085E-4340-85A3-A5531E510DB2}">
      <thm15:themeFamily xmlns:thm15="http://schemas.microsoft.com/office/thememl/2012/main" name="Theme2" id="{66B46A93-7E3A-A04A-AF00-F0268848485E}" vid="{39E1B8A7-94D6-3D47-9E43-68CC7FC901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15300</TotalTime>
  <Words>1558</Words>
  <Application>Microsoft Macintosh PowerPoint</Application>
  <PresentationFormat>Widescreen</PresentationFormat>
  <Paragraphs>286</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 Unicode MS</vt:lpstr>
      <vt:lpstr>Arial</vt:lpstr>
      <vt:lpstr>Arial Nova</vt:lpstr>
      <vt:lpstr>Arial Rounded MT Bold</vt:lpstr>
      <vt:lpstr>Calibri</vt:lpstr>
      <vt:lpstr>Courier</vt:lpstr>
      <vt:lpstr>Courier New</vt:lpstr>
      <vt:lpstr>Trebuchet MS</vt:lpstr>
      <vt:lpstr>Theme2</vt:lpstr>
      <vt:lpstr>Sandboxing .NET Assemblies for fun, profit and,  of course Security!</vt:lpstr>
      <vt:lpstr>Who am I?</vt:lpstr>
      <vt:lpstr>Agenda</vt:lpstr>
      <vt:lpstr>Third Party Libraries</vt:lpstr>
      <vt:lpstr>State Of Software Security v11 2021</vt:lpstr>
      <vt:lpstr>Vulnerabilities in libraries</vt:lpstr>
      <vt:lpstr>Vulnerabilities in libraries</vt:lpstr>
      <vt:lpstr>Vulnerabilities in libraries</vt:lpstr>
      <vt:lpstr>Vulnerabilities in libraries</vt:lpstr>
      <vt:lpstr>XKDC - Dependency</vt:lpstr>
      <vt:lpstr>Sandboxing .NET Assemblies</vt:lpstr>
      <vt:lpstr>Sandboxing .NET Assemblies</vt:lpstr>
      <vt:lpstr>Browser Sandbox</vt:lpstr>
      <vt:lpstr>WebAssembly Nanoprocess</vt:lpstr>
      <vt:lpstr>Code Access Security</vt:lpstr>
      <vt:lpstr>Code Access Security</vt:lpstr>
      <vt:lpstr>Code Access Security</vt:lpstr>
      <vt:lpstr>Code Access Security</vt:lpstr>
      <vt:lpstr>Demo time!</vt:lpstr>
      <vt:lpstr>DocumentProcessor Package</vt:lpstr>
      <vt:lpstr>AssemblyLoadContext</vt:lpstr>
      <vt:lpstr>AssemblyLoadContext</vt:lpstr>
      <vt:lpstr>AssemblyLoadContext</vt:lpstr>
      <vt:lpstr>Sandboxing DocumentProcessor</vt:lpstr>
      <vt:lpstr>ConsoleApp Start</vt:lpstr>
      <vt:lpstr>ConsoleApp &amp; Sandboxed Library</vt:lpstr>
      <vt:lpstr>Removing Types?</vt:lpstr>
      <vt:lpstr>Patching with Harmony2</vt:lpstr>
      <vt:lpstr>Sandbox &amp; Patching with Harmony2</vt:lpstr>
      <vt:lpstr>ConsoleApp &amp; Sandboxed Library</vt:lpstr>
      <vt:lpstr>Running .NET on WebAssembly</vt:lpstr>
      <vt:lpstr>Running .NET on WebAssembly</vt:lpstr>
      <vt:lpstr>Blazor WebAssembly</vt:lpstr>
      <vt:lpstr>Running .NET on WebAssembly</vt:lpstr>
      <vt:lpstr>WebAssembly System Interface WASI</vt:lpstr>
      <vt:lpstr>Demo WebAssembly Sandbox</vt:lpstr>
      <vt:lpstr>Experimental WASI SDK for .NET</vt:lpstr>
      <vt:lpstr>Conclusion</vt:lpstr>
      <vt:lpstr>Conclusion</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the Software Supply-Chain</dc:title>
  <dc:creator>Niels Tanis</dc:creator>
  <cp:lastModifiedBy>Niels Tanis</cp:lastModifiedBy>
  <cp:revision>45</cp:revision>
  <cp:lastPrinted>2022-10-13T05:55:49Z</cp:lastPrinted>
  <dcterms:created xsi:type="dcterms:W3CDTF">2020-10-15T11:16:14Z</dcterms:created>
  <dcterms:modified xsi:type="dcterms:W3CDTF">2023-01-24T08:22:29Z</dcterms:modified>
</cp:coreProperties>
</file>